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70" r:id="rId2"/>
    <p:sldId id="257" r:id="rId3"/>
    <p:sldId id="259" r:id="rId4"/>
    <p:sldId id="271" r:id="rId5"/>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userDrawn="1">
          <p15:clr>
            <a:srgbClr val="A4A3A4"/>
          </p15:clr>
        </p15:guide>
        <p15:guide id="2" pos="23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B426F"/>
    <a:srgbClr val="1F6D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91563" autoAdjust="0"/>
  </p:normalViewPr>
  <p:slideViewPr>
    <p:cSldViewPr snapToGrid="0" showGuides="1">
      <p:cViewPr>
        <p:scale>
          <a:sx n="97" d="100"/>
          <a:sy n="97" d="100"/>
        </p:scale>
        <p:origin x="830" y="-4301"/>
      </p:cViewPr>
      <p:guideLst>
        <p:guide orient="horz" pos="3840"/>
        <p:guide pos="23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2:33:34.956"/>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2:33:36.021"/>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2:33:36.37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2:33:36.663"/>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2:33:36.91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35.513"/>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0,'0'23,"-1"-5,1 0,1 0,0 0,2 0,0 0,10 34,-11-45,0 0,-1 0,0 1,0-1,0 0,-1 1,0-1,-1 0,1 1,-2-1,1 0,-1 0,0 0,-3 8,-9 42,13-44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36.680"/>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4.961"/>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0 118,'0'317,"0"-751,0 470,0-17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5.357"/>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0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5.611"/>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0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6.609"/>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6.923"/>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47.174"/>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51.932"/>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2:52.152"/>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02.030"/>
    </inkml:context>
    <inkml:brush xml:id="br0">
      <inkml:brushProperty name="width" value="0.05" units="cm"/>
      <inkml:brushProperty name="height" value="0.05" units="cm"/>
      <inkml:brushProperty name="color" value="#F6630D"/>
    </inkml:brush>
  </inkml:definitions>
  <inkml:trace contextRef="#ctx0" brushRef="#br0">0 1 24575,'1'5'0,"-1"1"0,1-1 0,0 1 0,0-1 0,1 1 0,-1-1 0,1 0 0,1 0 0,4 8 0,32 45 0,-1-2 0,-19-26-1365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04.074"/>
    </inkml:context>
    <inkml:brush xml:id="br0">
      <inkml:brushProperty name="width" value="0.05" units="cm"/>
      <inkml:brushProperty name="height" value="0.05" units="cm"/>
      <inkml:brushProperty name="color" value="#F6630D"/>
    </inkml:brush>
  </inkml:definitions>
  <inkml:trace contextRef="#ctx0" brushRef="#br0">2 0 24575,'-1'65'0,"2"73"0,0-133 8,1 1 0,-1 0 0,1-1 0,0 1 1,0-1-1,1 1 0,-1-1 0,1 0 0,0 0 0,1 0 0,7 8 0,13 23-1470,-19-26-5364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05.941"/>
    </inkml:context>
    <inkml:brush xml:id="br0">
      <inkml:brushProperty name="width" value="0.05" units="cm"/>
      <inkml:brushProperty name="height" value="0.05" units="cm"/>
      <inkml:brushProperty name="color" value="#F6630D"/>
    </inkml:brush>
  </inkml:definitions>
  <inkml:trace contextRef="#ctx0" brushRef="#br0">165 0 24575,'-8'58'0,"0"-6"0,8-48 0,0 1 0,-1-1 0,1 0 0,-1 0 0,0 0 0,0 0 0,-1 0 0,1 0 0,-1 0 0,1 0 0,-1-1 0,0 1 0,-1 0 0,-3 3 0,2-3 0,0 0 0,0-1 0,0 0 0,-1 0 0,0 0 0,1-1 0,-1 1 0,0-1 0,0 0 0,-9 2 0,10-3-91,-1 0 0,1 1 0,0-1 0,-1 1 0,1 0 0,0 1 0,0-1 0,1 1 0,-1-1 0,0 1 0,1 0 0,0 0 0,-1 1 0,-2 4 0,0 1-6735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07.386"/>
    </inkml:context>
    <inkml:brush xml:id="br0">
      <inkml:brushProperty name="width" value="0.05" units="cm"/>
      <inkml:brushProperty name="height" value="0.05" units="cm"/>
      <inkml:brushProperty name="color" value="#F6630D"/>
    </inkml:brush>
  </inkml:definitions>
  <inkml:trace contextRef="#ctx0" brushRef="#br0">239 1 24575,'-4'1'0,"0"0"0,0 0 0,0 0 0,0 0 0,0 1 0,1 0 0,-5 2 0,-10 5 0,-4-2 0,7-2 0,0 1 0,0 0 0,-14 8 0,25-11 0,0 0 0,0 0 0,0 0 0,0 0 0,0 1 0,1-1 0,-1 1 0,1 0 0,0 0 0,0 0 0,1 1 0,-1-1 0,-3 9 0,2-3-341,0-1 0,-1 0-1,-12 17 1,8-15-6485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09.106"/>
    </inkml:context>
    <inkml:brush xml:id="br0">
      <inkml:brushProperty name="width" value="0.05" units="cm"/>
      <inkml:brushProperty name="height" value="0.05" units="cm"/>
      <inkml:brushProperty name="color" value="#F6630D"/>
    </inkml:brush>
  </inkml:definitions>
  <inkml:trace contextRef="#ctx0" brushRef="#br0">343 1 24575,'-24'2'0,"0"1"0,0 1 0,0 1 0,1 1 0,-28 12 0,38-14 0,-10 4 0,10-5 0,0 1 0,1 1 0,-14 8 0,22-11 0,0 0 0,0 1 0,1 0 0,-1 0 0,1 0 0,0 0 0,0 0 0,0 1 0,0-1 0,1 1 0,-1 0 0,1 0 0,-3 6 0,-15 32-1365,14-33-5461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10.443"/>
    </inkml:context>
    <inkml:brush xml:id="br0">
      <inkml:brushProperty name="width" value="0.05" units="cm"/>
      <inkml:brushProperty name="height" value="0.05" units="cm"/>
      <inkml:brushProperty name="color" value="#F6630D"/>
    </inkml:brush>
  </inkml:definitions>
  <inkml:trace contextRef="#ctx0" brushRef="#br0">189 1 24575,'-3'0'0,"1"1"0,0 0 0,0 0 0,0 0 0,0 0 0,0 0 0,0 0 0,0 1 0,0-1 0,0 1 0,0-1 0,1 1 0,-1 0 0,1-1 0,-1 1 0,1 0 0,-2 4 0,-21 38 0,18-29 0,1-3 0,0 0 0,0-1 0,-1 0 0,-1 0 0,0 0 0,-14 16 0,-36 42-1365,46-54-5461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13.336"/>
    </inkml:context>
    <inkml:brush xml:id="br0">
      <inkml:brushProperty name="width" value="0.05" units="cm"/>
      <inkml:brushProperty name="height" value="0.05" units="cm"/>
      <inkml:brushProperty name="color" value="#F6630D"/>
    </inkml:brush>
  </inkml:definitions>
  <inkml:trace contextRef="#ctx0" brushRef="#br0">0 1 24575,'1'3'0,"1"1"0,-1 0 0,1-1 0,0 1 0,0-1 0,0 0 0,0 0 0,0 0 0,1 0 0,3 3 0,2 4 0,14 19 0,-13-20 0,-2 1 0,1 0 0,9 18 0,-8-13 0,0 0 0,2 0 0,0-1 0,25 24 0,7 10 0,-16-20-1365,-15-20-5461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15.099"/>
    </inkml:context>
    <inkml:brush xml:id="br0">
      <inkml:brushProperty name="width" value="0.05" units="cm"/>
      <inkml:brushProperty name="height" value="0.05" units="cm"/>
      <inkml:brushProperty name="color" value="#F6630D"/>
    </inkml:brush>
  </inkml:definitions>
  <inkml:trace contextRef="#ctx0" brushRef="#br0">0 1 24575,'0'3'0,"0"3"0,0 5 0,0 2 0,0 2 0,0 2 0,3 0 0,1 1 0,-1-1 0,0 1 0,-1-1 0,2-3 0,1-1 0,-1 1 0,-1 0 0,-1 0 0,-1 2 0,-1-3-8191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17.124"/>
    </inkml:context>
    <inkml:brush xml:id="br0">
      <inkml:brushProperty name="width" value="0.05" units="cm"/>
      <inkml:brushProperty name="height" value="0.05" units="cm"/>
      <inkml:brushProperty name="color" value="#F6630D"/>
    </inkml:brush>
  </inkml:definitions>
  <inkml:trace contextRef="#ctx0" brushRef="#br0">345 0 24575,'-20'2'0,"0"0"0,0 2 0,1 0 0,0 1 0,-21 9 0,12-5 0,8-2-195,-1 1 0,1 0 0,0 2 0,1 0 0,0 1 0,-29 23 0,37-24-6631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18.317"/>
    </inkml:context>
    <inkml:brush xml:id="br0">
      <inkml:brushProperty name="width" value="0.05" units="cm"/>
      <inkml:brushProperty name="height" value="0.05" units="cm"/>
      <inkml:brushProperty name="color" value="#F6630D"/>
    </inkml:brush>
  </inkml:definitions>
  <inkml:trace contextRef="#ctx0" brushRef="#br0">226 1 24575,'-31'24'0,"23"-19"0,1 1 0,0 0 0,1 0 0,-1 0 0,1 1 0,1 0 0,-10 15 0,-20 22 0,26-38-195,0 1 0,-1-1 0,1-1 0,-1 1 0,0-2 0,-16 6 0,10-5-6631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31.945"/>
    </inkml:context>
    <inkml:brush xml:id="br0">
      <inkml:brushProperty name="width" value="0.05" units="cm"/>
      <inkml:brushProperty name="height" value="0.05" units="cm"/>
      <inkml:brushProperty name="color" value="#008C3A"/>
    </inkml:brush>
  </inkml:definitions>
  <inkml:trace contextRef="#ctx0" brushRef="#br0">1 1 24575,'-1'15'0,"1"1"0,1-1 0,0 1 0,2-1 0,-1 0 0,2 0 0,8 25 0,-12-40 0,2 5 0,0 1 0,0-2 0,1 1 0,0 0 0,-1 0 0,2-1 0,3 5 0,-6-8 0,0 0 0,1 0 0,-1 0 0,1 0 0,-1 0 0,1 0 0,0-1 0,-1 1 0,1-1 0,0 1 0,-1-1 0,1 1 0,0-1 0,0 0 0,-1 0 0,1 0 0,0 0 0,0 0 0,-1-1 0,1 1 0,0 0 0,0-1 0,-1 1 0,1-1 0,0 0 0,1-1 0,4-1 0,0 0 0,1 1 0,-1-1 0,0 1 0,1 1 0,10-2 0,-16 3 0,0 0 0,1 1 0,-1-1 0,0 0 0,0 1 0,0 0 0,1-1 0,-1 1 0,0 0 0,0 0 0,0 0 0,0 1 0,0-1 0,-1 0 0,1 1 0,0-1 0,0 1 0,-1-1 0,1 1 0,-1 0 0,0 0 0,1 0 0,-1 0 0,0 0 0,2 4 0,2 6-60,-1 1 0,0 0 0,3 18 0,-3-14-1065,0 1-5701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37.409"/>
    </inkml:context>
    <inkml:brush xml:id="br0">
      <inkml:brushProperty name="width" value="0.05" units="cm"/>
      <inkml:brushProperty name="height" value="0.05" units="cm"/>
      <inkml:brushProperty name="color" value="#66CC00"/>
    </inkml:brush>
  </inkml:definitions>
  <inkml:trace contextRef="#ctx0" brushRef="#br0">362 0 24575,'-9'2'0,"0"1"0,0-1 0,0 1 0,1 1 0,-1 0 0,1 0 0,0 1 0,0 0 0,-13 11 0,17-13 0,-3 2 0,-16 11 0,-32 18 0,46-29 0,-1-1 0,0 0 0,0 0 0,-1-1 0,1-1 0,-19 3 0,-45 1-1365,62-2-5461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38.611"/>
    </inkml:context>
    <inkml:brush xml:id="br0">
      <inkml:brushProperty name="width" value="0.05" units="cm"/>
      <inkml:brushProperty name="height" value="0.05" units="cm"/>
      <inkml:brushProperty name="color" value="#66CC00"/>
    </inkml:brush>
  </inkml:definitions>
  <inkml:trace contextRef="#ctx0" brushRef="#br0">233 1 24575,'-6'0'0,"1"1"0,-1 0 0,0 0 0,1 0 0,-1 0 0,1 1 0,-1 0 0,1 0 0,0 1 0,-7 4 0,-48 37 0,4-1 0,52-41-85,1 1 0,-1-1-1,1 1 1,-1 0 0,1 0-1,0 0 1,1 1 0,-1-1-1,0 1 1,1-1 0,0 1-1,0 0 1,0 0 0,0 0-1,-1 7 1,-1 3-6741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2.888"/>
    </inkml:context>
    <inkml:brush xml:id="br0">
      <inkml:brushProperty name="width" value="0.05" units="cm"/>
      <inkml:brushProperty name="height" value="0.05" units="cm"/>
      <inkml:brushProperty name="color" value="#66CC00"/>
    </inkml:brush>
  </inkml:definitions>
  <inkml:trace contextRef="#ctx0" brushRef="#br0">1 0 24575,'0'5'0,"1"0"0,0 0 0,1 0 0,-1-1 0,1 1 0,0-1 0,0 1 0,0-1 0,1 0 0,0 0 0,-1 0 0,6 6 0,43 42 0,-20-26 0,38 26 0,-66-50 0,-1 0 0,0 0 0,0 1 0,0-1 0,0 1 0,0-1 0,-1 1 0,1 0 0,-1 0 0,1-1 0,-1 1 0,0 0 0,0 0 0,-1 0 0,2 4 0,9 25 0,-10-32-29,-1 1 0,0-1 0,1 1 0,-1 0 0,1-1 0,-1 1 0,0-1 0,0 1 0,1 0 0,-1-1 0,0 1 0,0 0 0,0-1 0,0 1 0,0 0-1,0-1 1,0 1 0,0 0 0,0-1 0,0 1 0,0 0 0,0-1 0,0 1 0,-1-1 0,1 1 0,0 0 0,0-1 0,-1 1 0,1-1 0,0 1 0,-1 0 0,1-1 0,-1 1 0,1-1 0,-1 0 0,1 1-1,-1-1 1,1 1 0,-1-1 0,1 0 0,-1 1 0,0-1 0,1 0 0,-1 1 0,1-1 0,-2 0 0,-10 5-6797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4.134"/>
    </inkml:context>
    <inkml:brush xml:id="br0">
      <inkml:brushProperty name="width" value="0.05" units="cm"/>
      <inkml:brushProperty name="height" value="0.05" units="cm"/>
      <inkml:brushProperty name="color" value="#66CC00"/>
    </inkml:brush>
  </inkml:definitions>
  <inkml:trace contextRef="#ctx0" brushRef="#br0">1 0 24575,'8'38'0,"0"-6"0,-7-17 0,1 1 0,1-1 0,1 0 0,0 0 0,1 0 0,1-1 0,0 1 0,1-1 0,0-1 0,17 24 0,7-11-1365,-22-17-5461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5.308"/>
    </inkml:context>
    <inkml:brush xml:id="br0">
      <inkml:brushProperty name="width" value="0.05" units="cm"/>
      <inkml:brushProperty name="height" value="0.05" units="cm"/>
      <inkml:brushProperty name="color" value="#66CC00"/>
    </inkml:brush>
  </inkml:definitions>
  <inkml:trace contextRef="#ctx0" brushRef="#br0">0 0 24575,'3'0'0,"4"0"0,6 3 0,10 4 0,9 6 0,11 6 0,6 4 0,4 3 0,5 0 0,0 2 0,-7-5 0,-8-5 0,-7-4 0,-9-1 0,-6-2 0,-4-4 0,-2 0 0,-4-1-8191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6.351"/>
    </inkml:context>
    <inkml:brush xml:id="br0">
      <inkml:brushProperty name="width" value="0.05" units="cm"/>
      <inkml:brushProperty name="height" value="0.05" units="cm"/>
      <inkml:brushProperty name="color" value="#66CC00"/>
    </inkml:brush>
  </inkml:definitions>
  <inkml:trace contextRef="#ctx0" brushRef="#br0">0 0 24575,'0'3'0,"0"4"0,0 3 0,3 4 0,1 4 0,2-1 0,4-2 0,5-3 0,9 4 0,9 5 0,8 4 0,-1-2 0,2 0 0,-1-2 0,-2-6 0,-7-3 0,-9-3-8191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0.324"/>
    </inkml:context>
    <inkml:brush xml:id="br0">
      <inkml:brushProperty name="width" value="0.05" units="cm"/>
      <inkml:brushProperty name="height" value="0.05" units="cm"/>
      <inkml:brushProperty name="color" value="#66CC00"/>
    </inkml:brush>
  </inkml:definitions>
  <inkml:trace contextRef="#ctx0" brushRef="#br0">25 1 24575,'-5'1'0,"4"-1"0,0-1 0,1 1 0,-1 0 0,1 0 0,-1 0 0,0 0 0,1 0 0,-1 0 0,0 0 0,1 0 0,-1 0 0,1 0 0,-1 0 0,0 0 0,1 0 0,-1 1 0,1-1 0,-1 0 0,1 0 0,-1 1 0,1-1 0,-1 0 0,1 1 0,-1-1 0,1 1 0,-1-1 0,1 0 0,-1 1 0,1-1 0,0 1 0,-1-1 0,1 1 0,0-1 0,-1 1 0,1 0 0,0-1 0,0 1 0,0-1 0,-1 1 0,1 0 0,0-1 0,0 1 0,0-1 0,0 2 0,1 3 0,1-1 0,-1 1 0,1-1 0,0 1 0,0-1 0,0 0 0,1 1 0,-1-1 0,1 0 0,0-1 0,0 1 0,6 4 0,-1 0 0,0-1 0,1 0 0,0 0 0,13 6 0,-8-6 0,1-1 0,21 6 0,-23-8 0,0 1 0,0 0 0,17 9 0,-27-12-2,0 0-1,0 0 1,0 1 0,0-1-1,0 1 1,-1 0-1,1 0 1,-1 0-1,1 0 1,-1 1 0,0-1-1,-1 0 1,1 1-1,1 4 1,1 3 41,-1 1 0,-1 1 1,2 12-1,-4-16-251,1 0-1,1 0 1,0 0 0,0 0 0,1-1-1,6 15 1,-4-14-6614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1.449"/>
    </inkml:context>
    <inkml:brush xml:id="br0">
      <inkml:brushProperty name="width" value="0.05" units="cm"/>
      <inkml:brushProperty name="height" value="0.05" units="cm"/>
      <inkml:brushProperty name="color" value="#66CC00"/>
    </inkml:brush>
  </inkml:definitions>
  <inkml:trace contextRef="#ctx0" brushRef="#br0">1 1 24575,'0'2'0,"0"5"0,0 4 0,0 2 0,0 5 0,0 2 0,0 1 0,2 0 0,8 1 0,1 1 0,2-2 0,-1 0 0,2-2 0,6-1 0,1-4 0,-2-1 0,-5-2-8191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8.810"/>
    </inkml:context>
    <inkml:brush xml:id="br0">
      <inkml:brushProperty name="width" value="0.05" units="cm"/>
      <inkml:brushProperty name="height" value="0.05" units="cm"/>
      <inkml:brushProperty name="color" value="#66CC00"/>
    </inkml:brush>
  </inkml:definitions>
  <inkml:trace contextRef="#ctx0" brushRef="#br0">16 1 24575,'0'62'0,"1"-10"0,-2 0 0,-10 67 0,10-112-151,-1 0-1,1 0 0,1 1 0,-1-1 1,1 0-1,1 0 0,-1 1 1,4 13-1,-1-10-6674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49.966"/>
    </inkml:context>
    <inkml:brush xml:id="br0">
      <inkml:brushProperty name="width" value="0.05" units="cm"/>
      <inkml:brushProperty name="height" value="0.05" units="cm"/>
      <inkml:brushProperty name="color" value="#66CC00"/>
    </inkml:brush>
  </inkml:definitions>
  <inkml:trace contextRef="#ctx0" brushRef="#br0">1 65 24575,'2'1'0,"1"0"0,-1-1 0,1 1 0,-1 0 0,0 0 0,0 1 0,0-1 0,1 0 0,-1 1 0,0-1 0,0 1 0,-1 0 0,1-1 0,0 1 0,-1 0 0,1 0 0,-1 0 0,2 4 0,24 42 0,-25-44 0,25 54-682,20 69-1,-42-112-6143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57.024"/>
    </inkml:context>
    <inkml:brush xml:id="br0">
      <inkml:brushProperty name="width" value="0.05" units="cm"/>
      <inkml:brushProperty name="height" value="0.05" units="cm"/>
      <inkml:brushProperty name="color" value="#FFC114"/>
    </inkml:brush>
  </inkml:definitions>
  <inkml:trace contextRef="#ctx0" brushRef="#br0">296 1 24575,'-2'3'0,"0"-1"0,1 1 0,-1 0 0,0-1 0,0 0 0,-1 1 0,1-1 0,0 0 0,-1 0 0,1 0 0,-1 0 0,-5 2 0,0 1 0,0-1 0,0 1 0,0-2 0,0 1 0,0-1 0,-1-1 0,0 1 0,1-1 0,-1-1 0,0 0 0,0 0 0,-17-1 0,16 0 0,-1 0 0,1 1 0,-1 0 0,1 1 0,-1 0 0,1 1 0,-18 7 0,25-9-59,1 1 0,0 0 0,-1-1 0,1 1-1,0 1 1,0-1 0,0 0 0,0 0 0,0 1-1,-1 3 1,0-2-655,-3 5-6112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3:58.199"/>
    </inkml:context>
    <inkml:brush xml:id="br0">
      <inkml:brushProperty name="width" value="0.05" units="cm"/>
      <inkml:brushProperty name="height" value="0.05" units="cm"/>
      <inkml:brushProperty name="color" value="#FFC114"/>
    </inkml:brush>
  </inkml:definitions>
  <inkml:trace contextRef="#ctx0" brushRef="#br0">244 0 24575,'1'1'0,"0"-1"0,0 1 0,0 0 0,0-1 0,0 1 0,0-1 0,-1 1 0,1 0 0,0 0 0,0 0 0,-1-1 0,1 1 0,0 0 0,-1 0 0,1 0 0,-1 0 0,1 0 0,-1 0 0,0 0 0,1 0 0,-1 0 0,0 0 0,0 0 0,0 0 0,0 1 0,0-1 0,0 0 0,0 1 0,-1 33 0,-1-31 0,1-1 0,-1 0 0,0 0 0,0 0 0,0 0 0,0 0 0,0 0 0,-1-1 0,1 1 0,-1-1 0,1 0 0,-1 0 0,0 0 0,0 0 0,0 0 0,0 0 0,-1-1 0,-3 2 0,-10 3 0,-1-1 0,-24 5 0,7-2 0,29-6-80,0 1 0,0-1-1,0 2 1,0-1 0,1 0-1,0 1 1,-1 0 0,1 0-1,1 1 1,-1 0 0,1 0 0,-1 0-1,1 0 1,1 0 0,-1 1-1,-4 9 1,2-2-6746</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0.314"/>
    </inkml:context>
    <inkml:brush xml:id="br0">
      <inkml:brushProperty name="width" value="0.05" units="cm"/>
      <inkml:brushProperty name="height" value="0.05" units="cm"/>
      <inkml:brushProperty name="color" value="#FFC114"/>
    </inkml:brush>
  </inkml:definitions>
  <inkml:trace contextRef="#ctx0" brushRef="#br0">55 0 24575,'-1'6'0,"0"-1"0,-1 1 0,0-1 0,0 0 0,-4 6 0,2-1 0,-4 9 40,1 2 0,-9 39 0,14-51-205,0 1 0,1 0 0,0 0 0,1-1 0,0 1 0,1 0 0,0 0 0,4 15 0,-1-14-6661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1.244"/>
    </inkml:context>
    <inkml:brush xml:id="br0">
      <inkml:brushProperty name="width" value="0.05" units="cm"/>
      <inkml:brushProperty name="height" value="0.05" units="cm"/>
      <inkml:brushProperty name="color" value="#FFC114"/>
    </inkml:brush>
  </inkml:definitions>
  <inkml:trace contextRef="#ctx0" brushRef="#br0">1 0 24575,'3'0'0,"3"0"0,5 6 0,-1 5 0,-2 3 0,2 2 0,0 1 0,3 1 0,-2 6 0,1 1 0,1 0 0,-2-2 0,0-2 0,1-4 0,-1-2 0,0-2 0,-2-2-8191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2.401"/>
    </inkml:context>
    <inkml:brush xml:id="br0">
      <inkml:brushProperty name="width" value="0.05" units="cm"/>
      <inkml:brushProperty name="height" value="0.05" units="cm"/>
      <inkml:brushProperty name="color" value="#FFC114"/>
    </inkml:brush>
  </inkml:definitions>
  <inkml:trace contextRef="#ctx0" brushRef="#br0">0 1 24575,'23'2'0,"-1"1"0,0 0 0,42 14 0,-15-4 0,174 57 0,-178-54 0,-6 2-1365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3.562"/>
    </inkml:context>
    <inkml:brush xml:id="br0">
      <inkml:brushProperty name="width" value="0.05" units="cm"/>
      <inkml:brushProperty name="height" value="0.05" units="cm"/>
      <inkml:brushProperty name="color" value="#FFC114"/>
    </inkml:brush>
  </inkml:definitions>
  <inkml:trace contextRef="#ctx0" brushRef="#br0">1 0 24575,'-1'13'0,"2"-1"0,0 1 0,0-1 0,1 0 0,6 19 0,-6-25 0,0 0 0,1-1 0,0 1 0,0-1 0,0 1 0,1-1 0,0 0 0,0 0 0,0-1 0,0 1 0,1-1 0,9 7 0,1-2 26,0 0-1,1-2 1,0 1 0,18 4-1,-16-6-398,-1 1 0,0 1-1,20 11 1,-27-12-6453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8.742"/>
    </inkml:context>
    <inkml:brush xml:id="br0">
      <inkml:brushProperty name="width" value="0.05" units="cm"/>
      <inkml:brushProperty name="height" value="0.05" units="cm"/>
      <inkml:brushProperty name="color" value="#FFC114"/>
    </inkml:brush>
  </inkml:definitions>
  <inkml:trace contextRef="#ctx0" brushRef="#br0">422 0 24575,'-4'2'0,"1"-1"0,-1 1 0,0 0 0,1 0 0,0 0 0,-1 0 0,1 0 0,0 1 0,0-1 0,-3 5 0,-6 3 0,-35 20 0,30-19 0,0 1 0,-17 14 0,30-22 0,1 0 0,0 0 0,0 0 0,0 1 0,0-1 0,1 1 0,0 0 0,-4 9 0,5-10 0,0 0 0,-1 0 0,1 0 0,-1 0 0,0 0 0,-1-1 0,1 1 0,0 0 0,-1-1 0,0 0 0,0 1 0,0-1 0,0-1 0,-7 5 0,4-3 10,-1-1 0,-1 0 0,1 0 0,0-1 0,-1 0 0,1 0 0,-1-1 0,1 0 0,-1 0 0,0-1 0,-13-1 0,17 1-67,1-1 0,-1 1 0,0-1 0,0 0-1,1 0 1,-1 0 0,1 0 0,-1-1 0,1 1 0,-1-1 0,1 0 0,0 0-1,0-1 1,0 1 0,0 0 0,0-1 0,0 0 0,1 0 0,-1 0 0,1 0 0,0 0-1,0 0 1,0 0 0,0-1 0,-1-5 0,-1-3-6769</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09.887"/>
    </inkml:context>
    <inkml:brush xml:id="br0">
      <inkml:brushProperty name="width" value="0.05" units="cm"/>
      <inkml:brushProperty name="height" value="0.05" units="cm"/>
      <inkml:brushProperty name="color" value="#FFC114"/>
    </inkml:brush>
  </inkml:definitions>
  <inkml:trace contextRef="#ctx0" brushRef="#br0">281 1 24575,'-65'15'0,"47"-14"0,10 0 0,0-1 0,-1 1 0,1 1 0,0-1 0,0 2 0,0-1 0,-11 5 0,10-3-151,-1-1-1,0 0 0,0 0 0,0-1 1,0-1-1,0 0 0,0 0 1,-15-1-1,8 0-6674</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11.683"/>
    </inkml:context>
    <inkml:brush xml:id="br0">
      <inkml:brushProperty name="width" value="0.05" units="cm"/>
      <inkml:brushProperty name="height" value="0.05" units="cm"/>
      <inkml:brushProperty name="color" value="#FFC114"/>
    </inkml:brush>
  </inkml:definitions>
  <inkml:trace contextRef="#ctx0" brushRef="#br0">0 1 24575,'0'4'0,"1"1"0,0 0 0,0-1 0,0 1 0,1-1 0,-1 1 0,1-1 0,0 0 0,0 1 0,4 4 0,32 42 0,-19-26 0,-9-12 0,15 22 0,39 67 0,-56-77-1365,-6-13-5461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13.020"/>
    </inkml:context>
    <inkml:brush xml:id="br0">
      <inkml:brushProperty name="width" value="0.05" units="cm"/>
      <inkml:brushProperty name="height" value="0.05" units="cm"/>
      <inkml:brushProperty name="color" value="#FFC114"/>
    </inkml:brush>
  </inkml:definitions>
  <inkml:trace contextRef="#ctx0" brushRef="#br0">1 0 24575,'0'5'0,"1"0"0,0 0 0,0-1 0,1 1 0,-1 0 0,1-1 0,0 0 0,0 1 0,1-1 0,-1 0 0,1 0 0,0 0 0,5 5 0,8 8 0,26 23 0,-30-30 0,-3-1-151,-1-2-1,2 1 0,-1-1 0,1 0 1,0-1-1,0 0 0,1-1 1,11 5-1,-6-6-6674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15.075"/>
    </inkml:context>
    <inkml:brush xml:id="br0">
      <inkml:brushProperty name="width" value="0.05" units="cm"/>
      <inkml:brushProperty name="height" value="0.05" units="cm"/>
      <inkml:brushProperty name="color" value="#FFC114"/>
    </inkml:brush>
  </inkml:definitions>
  <inkml:trace contextRef="#ctx0" brushRef="#br0">0 1 24575,'0'3'0,"0"3"0,0 5 0,3 2 0,7-1 0,1 4 0,0 2 0,-3 0 0,0 0 0,2-3 0,5-4 0,-1 0 0,-1-1 0,-2 0 0,-1-1 0,-1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15.992"/>
    </inkml:context>
    <inkml:brush xml:id="br0">
      <inkml:brushProperty name="width" value="0.05" units="cm"/>
      <inkml:brushProperty name="height" value="0.05" units="cm"/>
      <inkml:brushProperty name="color" value="#FFC114"/>
    </inkml:brush>
  </inkml:definitions>
  <inkml:trace contextRef="#ctx0" brushRef="#br0">0 0 24575,'0'3'0,"3"1"0,1 2 0,3 1 0,0 2 0,4 1 0,4 0 0,1-2 0,2 1 0,0 1 0,-2 0-8191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24.126"/>
    </inkml:context>
    <inkml:brush xml:id="br0">
      <inkml:brushProperty name="width" value="0.05" units="cm"/>
      <inkml:brushProperty name="height" value="0.05" units="cm"/>
      <inkml:brushProperty name="color" value="#FFFFFF"/>
    </inkml:brush>
  </inkml:definitions>
  <inkml:trace contextRef="#ctx0" brushRef="#br0">0 0 24575,'3'0'0,"-1"0"0,1 1 0,-1-1 0,1 0 0,-1 1 0,0-1 0,1 1 0,-1 0 0,0 0 0,1 0 0,-1 0 0,0 0 0,0 0 0,0 0 0,0 1 0,0-1 0,0 1 0,0 0 0,-1 0 0,1-1 0,0 1 0,-1 0 0,0 0 0,1 0 0,-1 1 0,2 2 0,1 7 0,-1-1 0,0 0 0,-1 1 0,2 19 0,-2-19 0,-1 0 0,2 0 0,3 12 0,1-9 0,-1 1 0,-1 0 0,0 0 0,-1 0 0,-1 0 0,-1 1 0,1 18 0,-3-18-1365,0-3-5461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25.971"/>
    </inkml:context>
    <inkml:brush xml:id="br0">
      <inkml:brushProperty name="width" value="0.05" units="cm"/>
      <inkml:brushProperty name="height" value="0.05" units="cm"/>
      <inkml:brushProperty name="color" value="#FFFFFF"/>
    </inkml:brush>
  </inkml:definitions>
  <inkml:trace contextRef="#ctx0" brushRef="#br0">0 0 24575,'0'11'0,"0"-1"0,1 0 0,0 0 0,1 1 0,0-1 0,0 0 0,1 0 0,0-1 0,1 1 0,0-1 0,1 1 0,-1-1 0,2-1 0,-1 1 0,2-1 0,8 11 0,-12-16 0,-1 1 0,1-1 0,-1 1 0,0 0 0,0 0 0,-1-1 0,1 1 0,-1 0 0,0 1 0,0-1 0,1 6 0,0 52 0,-3-49 0,1-1 0,1 1 0,2 16 0,7 38-1365,-9-52-5461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28.129"/>
    </inkml:context>
    <inkml:brush xml:id="br0">
      <inkml:brushProperty name="width" value="0.05" units="cm"/>
      <inkml:brushProperty name="height" value="0.05" units="cm"/>
      <inkml:brushProperty name="color" value="#FFFFFF"/>
    </inkml:brush>
  </inkml:definitions>
  <inkml:trace contextRef="#ctx0" brushRef="#br0">1 0 24575,'1'1'0,"0"-1"0,-1 0 0,1 1 0,0-1 0,0 0 0,0 1 0,-1-1 0,1 1 0,0 0 0,-1-1 0,1 1 0,-1-1 0,1 1 0,0 0 0,-1 0 0,1-1 0,-1 1 0,0 0 0,1 0 0,-1-1 0,0 1 0,1 0 0,-1 0 0,0 0 0,0 0 0,0 0 0,0-1 0,0 2 0,4 33 0,-4-26 0,7 37 0,-3-23 0,2 46 0,-5-45 0,6 36 0,-3-37 0,1 38 0,-6-10-1365,1-37-5461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53.905"/>
    </inkml:context>
    <inkml:brush xml:id="br0">
      <inkml:brushProperty name="width" value="0.05" units="cm"/>
      <inkml:brushProperty name="height" value="0.05" units="cm"/>
      <inkml:brushProperty name="color" value="#FFFFFF"/>
    </inkml:brush>
  </inkml:definitions>
  <inkml:trace contextRef="#ctx0" brushRef="#br0">1 1 24575,'1'12'0,"0"0"0,1 0 0,3 12 0,4 33 0,-9-36-104,2 8-106,-1 1 0,-2-1 0,-1 1-1,-1-1 1,-8 34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4:55.819"/>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05.052"/>
    </inkml:context>
    <inkml:brush xml:id="br0">
      <inkml:brushProperty name="width" value="0.025" units="cm"/>
      <inkml:brushProperty name="height" value="0.025" units="cm"/>
      <inkml:brushProperty name="color" value="#004F8B"/>
    </inkml:brush>
  </inkml:definitions>
  <inkml:trace contextRef="#ctx0" brushRef="#br0">0 0 8192,'0'0'0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06.384"/>
    </inkml:context>
    <inkml:brush xml:id="br0">
      <inkml:brushProperty name="width" value="0.025" units="cm"/>
      <inkml:brushProperty name="height" value="0.025" units="cm"/>
      <inkml:brushProperty name="color" value="#004F8B"/>
    </inkml:brush>
  </inkml:definitions>
  <inkml:trace contextRef="#ctx0" brushRef="#br0">1 1 8192,'0'0'0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07.719"/>
    </inkml:context>
    <inkml:brush xml:id="br0">
      <inkml:brushProperty name="width" value="0.025" units="cm"/>
      <inkml:brushProperty name="height" value="0.025" units="cm"/>
      <inkml:brushProperty name="color" value="#004F8B"/>
    </inkml:brush>
  </inkml:definitions>
  <inkml:trace contextRef="#ctx0" brushRef="#br0">1 1 8192,'0'0'0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4.611"/>
    </inkml:context>
    <inkml:brush xml:id="br0">
      <inkml:brushProperty name="width" value="0.025" units="cm"/>
      <inkml:brushProperty name="height" value="0.025" units="cm"/>
    </inkml:brush>
  </inkml:definitions>
  <inkml:trace contextRef="#ctx0" brushRef="#br0">1 0 24575,'0'0'-8191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5.583"/>
    </inkml:context>
    <inkml:brush xml:id="br0">
      <inkml:brushProperty name="width" value="0.025" units="cm"/>
      <inkml:brushProperty name="height" value="0.025" units="cm"/>
    </inkml:brush>
  </inkml:definitions>
  <inkml:trace contextRef="#ctx0" brushRef="#br0">1 1 24575,'0'0'-8191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6.302"/>
    </inkml:context>
    <inkml:brush xml:id="br0">
      <inkml:brushProperty name="width" value="0.025" units="cm"/>
      <inkml:brushProperty name="height" value="0.025" units="cm"/>
    </inkml:brush>
  </inkml:definitions>
  <inkml:trace contextRef="#ctx0" brushRef="#br0">0 1 24575,'0'0'-8191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7.160"/>
    </inkml:context>
    <inkml:brush xml:id="br0">
      <inkml:brushProperty name="width" value="0.025" units="cm"/>
      <inkml:brushProperty name="height" value="0.025" units="cm"/>
    </inkml:brush>
  </inkml:definitions>
  <inkml:trace contextRef="#ctx0" brushRef="#br0">1 0 24575,'0'0'-8191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8.712"/>
    </inkml:context>
    <inkml:brush xml:id="br0">
      <inkml:brushProperty name="width" value="0.025" units="cm"/>
      <inkml:brushProperty name="height" value="0.025" units="cm"/>
    </inkml:brush>
  </inkml:definitions>
  <inkml:trace contextRef="#ctx0" brushRef="#br0">1 0 24575,'0'0'-8191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19.859"/>
    </inkml:context>
    <inkml:brush xml:id="br0">
      <inkml:brushProperty name="width" value="0.025" units="cm"/>
      <inkml:brushProperty name="height" value="0.025" units="cm"/>
    </inkml:brush>
  </inkml:definitions>
  <inkml:trace contextRef="#ctx0" brushRef="#br0">0 1 24575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0.327"/>
    </inkml:context>
    <inkml:brush xml:id="br0">
      <inkml:brushProperty name="width" value="0.035" units="cm"/>
      <inkml:brushProperty name="height" value="0.035" units="cm"/>
      <inkml:brushProperty name="color" value="#00A0D7"/>
    </inkml:brush>
  </inkml:definitions>
  <inkml:trace contextRef="#ctx0" brushRef="#br0">1 0 24575,'0'4'0,"0"6"0,0 5 0,0 3 0,0 5 0,0 0 0,0 3 0,0-2 0,0 2 0,0-2 0,0 0 0,0 2 0,0-3 0,0 1 0,0 1 0,0-1 0,4-4 0,1-6-8191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1.615"/>
    </inkml:context>
    <inkml:brush xml:id="br0">
      <inkml:brushProperty name="width" value="0.035" units="cm"/>
      <inkml:brushProperty name="height" value="0.035" units="cm"/>
      <inkml:brushProperty name="color" value="#00A0D7"/>
    </inkml:brush>
  </inkml:definitions>
  <inkml:trace contextRef="#ctx0" brushRef="#br0">98 1 24575,'-8'1'0,"1"1"0,-1-1 0,1 1 0,-1 1 0,0-2 0,-7 6 0,13-5 0,-1-2 0,2 1 0,-2 0 0,2 1 0,-1-2 0,-1 1 0,2 1 0,0-1 0,-1 1 0,-1-1 0,2 2 0,-1-2 0,1 1 0,0-1 0,-1 2 0,2-2 0,-1 1 0,-1 1 0,2-2 0,-1 2 0,-1-2 0,2 2 0,0-1 0,-1 1 0,1 0 0,0-2 0,0 2 0,0-2 0,0 2 0,0 0 0,0-2 0,0 2 0,1-1 0,1 3 0,5 13 0,2-1 0,1-2 0,0 1 0,1 0 0,21 21 0,-8-7 0,-20-24 0,2 0 0,0-2 0,-1 2 0,1-2 0,0 0 0,8 5 0,-8-6 0,-2-1 0,2 1 0,-2 2 0,2-2 0,-2 1 0,0 0 0,1 0 0,-1 1 0,6 9 0,6 5-1365</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2.616"/>
    </inkml:context>
    <inkml:brush xml:id="br0">
      <inkml:brushProperty name="width" value="0.035" units="cm"/>
      <inkml:brushProperty name="height" value="0.035" units="cm"/>
      <inkml:brushProperty name="color" value="#00A0D7"/>
    </inkml:brush>
  </inkml:definitions>
  <inkml:trace contextRef="#ctx0" brushRef="#br0">1 1 24575,'1'10'0,"2"0"0,-1 0 0,1 0 0,1 0 0,0 0 0,0-1 0,1 1 0,0-2 0,0 2 0,9 7 0,12 28 0,-8-8 0,-2-1 0,17 61 0,-32-93-1365</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3.349"/>
    </inkml:context>
    <inkml:brush xml:id="br0">
      <inkml:brushProperty name="width" value="0.035" units="cm"/>
      <inkml:brushProperty name="height" value="0.035" units="cm"/>
      <inkml:brushProperty name="color" value="#00A0D7"/>
    </inkml:brush>
  </inkml:definitions>
  <inkml:trace contextRef="#ctx0" brushRef="#br0">0 0 24575,'0'19'0,"1"-2"0,2 1 0,0 0 0,0-1 0,1 0 0,2 0 0,0 0 0,-1 0 0,17 25 0,8 31 0,-21-52 0,-1 1 0,2-1 0,0-1 0,2 0 0,0 0 0,21 26 0,-33-46-2,2 0 0,-2 1 0,0-1 0,0 0 0,1 2 0,-1-2 0,0 0 0,0 0 0,2 1 0,-2-1 0,0 0 0,1 0 0,-1 0 0,0 2 0,2-2 0,-2 0 0,0 0 0,1 0 0,-1 0 0,0 0 0,1 0 0,-1 1 0,0-1 0,2 0 0,-2 0 0,1 0 0,-1 0 0,0-1 0,2 1 0,-2 0 0,0 0 0,1 0 0,1 0 0,6-19 171,-6-27-1635,-8 13-5360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27.244"/>
    </inkml:context>
    <inkml:brush xml:id="br0">
      <inkml:brushProperty name="width" value="0.025" units="cm"/>
      <inkml:brushProperty name="height" value="0.025" units="cm"/>
      <inkml:brushProperty name="color" value="#00A0D7"/>
    </inkml:brush>
  </inkml:definitions>
  <inkml:trace contextRef="#ctx0" brushRef="#br0">1 0 24575,'0'3'0,"1"0"0,0 0 0,0 0 0,0 0 0,0 0 0,0 0 0,0-1 0,1 1 0,3 4 0,7 17 0,-1 41 0,-4-11 0,0 1-1365,-7-48-5461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28.036"/>
    </inkml:context>
    <inkml:brush xml:id="br0">
      <inkml:brushProperty name="width" value="0.025" units="cm"/>
      <inkml:brushProperty name="height" value="0.025" units="cm"/>
      <inkml:brushProperty name="color" value="#00A0D7"/>
    </inkml:brush>
  </inkml:definitions>
  <inkml:trace contextRef="#ctx0" brushRef="#br0">17 0 24575,'0'3'0,"0"4"0,0 4 0,0 2 0,0 2 0,0 2 0,0 0 0,-3 1 0,-1-1 0,0 1 0,2-1 0,0 0 0,0-3-8191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30.092"/>
    </inkml:context>
    <inkml:brush xml:id="br0">
      <inkml:brushProperty name="width" value="0.025" units="cm"/>
      <inkml:brushProperty name="height" value="0.025" units="cm"/>
      <inkml:brushProperty name="color" value="#00A0D7"/>
    </inkml:brush>
  </inkml:definitions>
  <inkml:trace contextRef="#ctx0" brushRef="#br0">1 1 24575,'1'9'0,"0"0"0,0 0 0,1 0 0,0 0 0,1 0 0,0-1 0,0 1 0,6 9 0,41 67 0,-36-64 0,-3-3 0,13 20 0,36 44 0,-52-72 0,0-1 0,0-1 0,1 1 0,0-1 0,0-1 0,1 0 0,0 0 0,1-1 0,19 9 0,-29-15 2,0 1 0,-1-1 0,1 1 1,-1-1-1,1 0 0,0 0 0,-1 1 0,1-1 0,0 0 0,-1 0 0,1 0 0,0 0 0,-1 1 0,1-1 0,0 0 0,-1 0 0,1 0 0,0-1 0,-1 1 1,1 0-1,0 0 0,-1 0 0,1 0 0,0-1 0,-1 1 0,1 0 0,-1-1 0,1 1 0,0 0 0,-1-1 0,1 1 0,-1-1 0,1 1 0,-1-1 1,1 1-1,-1-1 0,0 1 0,1-1 0,-1 1 0,0-1 0,1 0 0,-1 1 0,0-1 0,1 1 0,-1-1 0,0 0 0,0 1 0,0-1 0,0 0 0,0 0 1,0 1-1,0-1 0,0 0 0,0 0 0,0-4-213,-1 1-1,0-1 1,0 1 0,0-1-1,0 1 1,-4-7 0,-7-12-6615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31.009"/>
    </inkml:context>
    <inkml:brush xml:id="br0">
      <inkml:brushProperty name="width" value="0.025" units="cm"/>
      <inkml:brushProperty name="height" value="0.025" units="cm"/>
      <inkml:brushProperty name="color" value="#00A0D7"/>
    </inkml:brush>
  </inkml:definitions>
  <inkml:trace contextRef="#ctx0" brushRef="#br0">1 1 24575,'6'0'0,"1"3"0,9 3 0,4 5 0,2 2 0,3 2 0,2 2 0,0 0 0,-1 1 0,-1-3 0,-3 1 0,-3-1 0,0-1 0,1-3 0,0 0 0,-5 0 0,-3 0-8191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4.654"/>
    </inkml:context>
    <inkml:brush xml:id="br0">
      <inkml:brushProperty name="width" value="0.035" units="cm"/>
      <inkml:brushProperty name="height" value="0.035" units="cm"/>
      <inkml:brushProperty name="color" value="#00A0D7"/>
    </inkml:brush>
  </inkml:definitions>
  <inkml:trace contextRef="#ctx0" brushRef="#br0">34 0 24575,'-15'50'0,"7"8"0,3-28 0,2 0 0,1 0 0,2 38 0,1-58 0,0-1 0,1 0 0,1 1 0,-1-1 0,2 0 0,-1 0 0,1-1 0,1 1 0,-1-1 0,1 0 0,1 0 0,-1-1 0,1 1 0,14 11 0,-20-18 2,0-1 1,0 0-1,0 1 0,1-1 0,-1 0 0,0 1 1,1-1-1,-1 0 0,0 1 0,1-1 0,-1 0 1,0 0-1,1 1 0,-1-1 0,0 0 0,1 0 1,-1 0-1,1 1 0,-1-1 0,0 0 0,1 0 1,-1 0-1,1 0 0,-1 0 0,1 0 0,-1 0 1,0 0-1,1 0 0,-1 0 0,1 0 0,-1 0 1,1 0-1,-1-1 0,0 1 0,1 0 0,-1 0 1,1 0-1,-1 0 0,0-1 0,1 1 0,-1 0 1,0 0-1,1-1 0,-1 1 0,0 0 1,1-1-1,-1 1 0,0 0 0,0-1 0,1 0 0,-2-23-1479,-4 8-5349</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45.657"/>
    </inkml:context>
    <inkml:brush xml:id="br0">
      <inkml:brushProperty name="width" value="0.035" units="cm"/>
      <inkml:brushProperty name="height" value="0.035" units="cm"/>
      <inkml:brushProperty name="color" value="#00A0D7"/>
    </inkml:brush>
  </inkml:definitions>
  <inkml:trace contextRef="#ctx0" brushRef="#br0">1 0 24575,'1'1'0,"-1"-1"0,1 0 0,0 1 0,0-1 0,-1 1 0,1-1 0,0 0 0,-1 1 0,1-1 0,-1 1 0,1 0 0,-1-1 0,1 1 0,-1 0 0,1-1 0,-1 1 0,1 0 0,-1-1 0,0 1 0,1 0 0,-1 1 0,8 23 0,-5-15 0,44 93 0,7-12 0,-44-72-1365,-2-5-5461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15:51.872"/>
    </inkml:context>
    <inkml:brush xml:id="br0">
      <inkml:brushProperty name="width" value="0.035" units="cm"/>
      <inkml:brushProperty name="height" value="0.035" units="cm"/>
      <inkml:brushProperty name="color" value="#00A0D7"/>
    </inkml:brush>
  </inkml:definitions>
  <inkml:trace contextRef="#ctx0" brushRef="#br0">1 0 24575,'0'0'-8191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6T13:16:33.254"/>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39.536"/>
    </inkml:context>
    <inkml:brush xml:id="br0">
      <inkml:brushProperty name="width" value="0.05" units="cm"/>
      <inkml:brushProperty name="height" value="0.05" units="cm"/>
      <inkml:brushProperty name="color" value="#FFC114"/>
    </inkml:brush>
  </inkml:definitions>
  <inkml:trace contextRef="#ctx0" brushRef="#br0">1 0 24575,'3'1'0,"0"0"0,1 1 0,-1-1 0,0 0 0,0 1 0,0 0 0,0 0 0,0 0 0,3 3 0,4 3 0,20 12 0,-25-16 0,0 1 0,0-2 0,1 1 0,-1 0 0,1-1 0,0 0 0,0-1 0,0 1 0,0-1 0,1 0 0,-1-1 0,1 1 0,-1-1 0,1-1 0,8 1 0,-105 13-1365,73-13-5461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0.717"/>
    </inkml:context>
    <inkml:brush xml:id="br0">
      <inkml:brushProperty name="width" value="0.05" units="cm"/>
      <inkml:brushProperty name="height" value="0.05" units="cm"/>
      <inkml:brushProperty name="color" value="#FFC114"/>
    </inkml:brush>
  </inkml:definitions>
  <inkml:trace contextRef="#ctx0" brushRef="#br0">1 0 24575,'0'12'0,"0"-1"0,0 0 0,1 0 0,0 0 0,1 0 0,0 0 0,1 0 0,0 0 0,1-1 0,7 15 0,8 8 0,-12-21 0,0 1 0,0 0 0,-1 0 0,6 22 0,-12-34-72,1 1 1,-1 0-1,1 0 0,-1-1 0,1 1 0,0 0 0,0-1 0,0 1 1,0 0-1,0-1 0,0 1 0,0-1 0,0 0 0,1 1 0,-1-1 1,1 0-1,-1 0 0,4 2 0,5 1-6754</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4.561"/>
    </inkml:context>
    <inkml:brush xml:id="br0">
      <inkml:brushProperty name="width" value="0.05" units="cm"/>
      <inkml:brushProperty name="height" value="0.05" units="cm"/>
      <inkml:brushProperty name="color" value="#FFC114"/>
    </inkml:brush>
  </inkml:definitions>
  <inkml:trace contextRef="#ctx0" brushRef="#br0">60 1 24575,'-1'33'0,"-1"0"0,-2 0 0,0 0 0,-3 0 0,-11 34 0,0-25-1365,12-30-5461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5.355"/>
    </inkml:context>
    <inkml:brush xml:id="br0">
      <inkml:brushProperty name="width" value="0.05" units="cm"/>
      <inkml:brushProperty name="height" value="0.05" units="cm"/>
      <inkml:brushProperty name="color" value="#FFC114"/>
    </inkml:brush>
  </inkml:definitions>
  <inkml:trace contextRef="#ctx0" brushRef="#br0">63 0 24575,'0'3'0,"0"4"0,-3 3 0,-1 3 0,1 3 0,0 0 0,-2-1 0,0-2 0,0 1 0,-1-2 0,0-1 0,1 1 0,2 2 0,1 0 0,0 2 0,-1-3 0,-1 0 0,1-3-8191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2.255"/>
    </inkml:context>
    <inkml:brush xml:id="br0">
      <inkml:brushProperty name="width" value="0.05" units="cm"/>
      <inkml:brushProperty name="height" value="0.05" units="cm"/>
      <inkml:brushProperty name="color" value="#FFC114"/>
    </inkml:brush>
  </inkml:definitions>
  <inkml:trace contextRef="#ctx0" brushRef="#br0">84 1 24575,'0'3'0,"3"1"0,1 2 0,0 7 0,-1 3 0,-1 2 0,-7-2 0,-2-1 0,0 0 0,1 1 0,-1-4 0,1 0 0,-2 1 0,-3-2 0,2 0 0,-2-2 0,-1 0 0,1-1-8191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3.509"/>
    </inkml:context>
    <inkml:brush xml:id="br0">
      <inkml:brushProperty name="width" value="0.05" units="cm"/>
      <inkml:brushProperty name="height" value="0.05" units="cm"/>
      <inkml:brushProperty name="color" value="#FFC114"/>
    </inkml:brush>
  </inkml:definitions>
  <inkml:trace contextRef="#ctx0" brushRef="#br0">152 1 24575,'0'3'0,"-1"0"0,0 0 0,1-1 0,-1 1 0,0 0 0,0 0 0,0 0 0,-1-1 0,1 1 0,-1-1 0,0 1 0,1-1 0,-4 4 0,-33 30 0,21-20 0,12-10 0,0 0 0,0 0 0,0 1 0,1-1 0,0 1 0,1 0 0,-1 1 0,-2 9 0,-15 66 0,11-35 0,7-33-1365,1-3-5461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6.261"/>
    </inkml:context>
    <inkml:brush xml:id="br0">
      <inkml:brushProperty name="width" value="0.05" units="cm"/>
      <inkml:brushProperty name="height" value="0.05" units="cm"/>
      <inkml:brushProperty name="color" value="#FFC114"/>
    </inkml:brush>
  </inkml:definitions>
  <inkml:trace contextRef="#ctx0" brushRef="#br0">30 0 24575,'-4'10'0,"1"-1"0,0 1 0,0 0 0,1 0 0,0 1 0,-1 19 0,5 69 0,0-43 0,-3-30-455,-1-1 0,-5 28 0,4-36-6371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7.423"/>
    </inkml:context>
    <inkml:brush xml:id="br0">
      <inkml:brushProperty name="width" value="0.05" units="cm"/>
      <inkml:brushProperty name="height" value="0.05" units="cm"/>
      <inkml:brushProperty name="color" value="#FFC114"/>
    </inkml:brush>
  </inkml:definitions>
  <inkml:trace contextRef="#ctx0" brushRef="#br0">96 0 24575,'0'4'0,"-1"-1"0,0 1 0,-1 0 0,1-1 0,0 1 0,-1-1 0,0 0 0,0 0 0,0 1 0,0-1 0,-4 3 0,-13 25 0,-11 67 0,9-18-1365,18-66-5461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8.491"/>
    </inkml:context>
    <inkml:brush xml:id="br0">
      <inkml:brushProperty name="width" value="0.05" units="cm"/>
      <inkml:brushProperty name="height" value="0.05" units="cm"/>
      <inkml:brushProperty name="color" value="#FFC114"/>
    </inkml:brush>
  </inkml:definitions>
  <inkml:trace contextRef="#ctx0" brushRef="#br0">0 0 24575,'1'6'0,"0"0"0,0-1 0,1 1 0,-1-1 0,1 1 0,0-1 0,5 7 0,5 17 0,-6-14 0,0 0 0,2 0 0,0-1 0,0 0 0,20 23 0,-14-18 0,21 36 0,-27-30-1365,-6-13-5461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49.617"/>
    </inkml:context>
    <inkml:brush xml:id="br0">
      <inkml:brushProperty name="width" value="0.05" units="cm"/>
      <inkml:brushProperty name="height" value="0.05" units="cm"/>
      <inkml:brushProperty name="color" value="#FFC114"/>
    </inkml:brush>
  </inkml:definitions>
  <inkml:trace contextRef="#ctx0" brushRef="#br0">2 1 24575,'-1'72'0,"2"76"0,0-139-227,1 0-1,0-1 1,0 1-1,0-1 1,7 14-1,-4-13-6598</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54.740"/>
    </inkml:context>
    <inkml:brush xml:id="br0">
      <inkml:brushProperty name="width" value="0.05" units="cm"/>
      <inkml:brushProperty name="height" value="0.05" units="cm"/>
      <inkml:brushProperty name="color" value="#FF0066"/>
    </inkml:brush>
  </inkml:definitions>
  <inkml:trace contextRef="#ctx0" brushRef="#br0">0 1 24575,'0'3'0,"0"3"0,3 5 0,1 5 0,-1 3 0,0 1 0,-1 0 0,0 0 0,-2-1 0,0-1 0,0-1 0,0 0 0,0 0 0,0 0 0,0-3-8191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55.807"/>
    </inkml:context>
    <inkml:brush xml:id="br0">
      <inkml:brushProperty name="width" value="0.05" units="cm"/>
      <inkml:brushProperty name="height" value="0.05" units="cm"/>
      <inkml:brushProperty name="color" value="#FF0066"/>
    </inkml:brush>
  </inkml:definitions>
  <inkml:trace contextRef="#ctx0" brushRef="#br0">16 0 24575,'0'3'0,"0"4"0,0 3 0,0 4 0,0 1 0,0 2 0,0 0 0,0 0 0,0 1 0,0-1 0,0 1 0,-3-4 0,-1-1 0,1 0 0,0 1 0,0-2-8191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1.590"/>
    </inkml:context>
    <inkml:brush xml:id="br0">
      <inkml:brushProperty name="width" value="0.05" units="cm"/>
      <inkml:brushProperty name="height" value="0.05" units="cm"/>
      <inkml:brushProperty name="color" value="#FF0066"/>
    </inkml:brush>
  </inkml:definitions>
  <inkml:trace contextRef="#ctx0" brushRef="#br0">103 0 24575,'-6'13'0,"1"1"0,1-1 0,1 1 0,-3 16 0,-5 18 0,2-16 0,-36 141 0,41-154 0,1-10 0,1-1 0,1 0 0,-1 1 0,1-1 0,1 1 0,0 16 0,9-35-1365,-1-3-5461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2.448"/>
    </inkml:context>
    <inkml:brush xml:id="br0">
      <inkml:brushProperty name="width" value="0.05" units="cm"/>
      <inkml:brushProperty name="height" value="0.05" units="cm"/>
      <inkml:brushProperty name="color" value="#FF0066"/>
    </inkml:brush>
  </inkml:definitions>
  <inkml:trace contextRef="#ctx0" brushRef="#br0">1 0 24575,'0'3'0,"0"4"0,0 3 0,0 6 0,3 3 0,1 1 0,0 1 0,-1-2 0,2-3 0,0-7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59.526"/>
    </inkml:context>
    <inkml:brush xml:id="br0">
      <inkml:brushProperty name="width" value="0.05" units="cm"/>
      <inkml:brushProperty name="height" value="0.05" units="cm"/>
      <inkml:brushProperty name="color" value="#FF0066"/>
    </inkml:brush>
  </inkml:definitions>
  <inkml:trace contextRef="#ctx0" brushRef="#br0">1 0 24575,'2'0'0,"0"1"0,0-1 0,0 0 0,0 1 0,0 0 0,0-1 0,0 1 0,0 0 0,0 0 0,0 0 0,0 0 0,-1 1 0,1-1 0,-1 0 0,1 1 0,-1-1 0,1 1 0,-1-1 0,0 1 0,1 0 0,-1 0 0,0 0 0,0-1 0,0 1 0,-1 0 0,1 0 0,0 0 0,-1 0 0,1 0 0,-1 3 0,3 8 0,-1 0 0,-1 1 0,1 19 0,-2-25 0,-1 199-1365,1-199-5461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0.451"/>
    </inkml:context>
    <inkml:brush xml:id="br0">
      <inkml:brushProperty name="width" value="0.05" units="cm"/>
      <inkml:brushProperty name="height" value="0.05" units="cm"/>
      <inkml:brushProperty name="color" value="#FF0066"/>
    </inkml:brush>
  </inkml:definitions>
  <inkml:trace contextRef="#ctx0" brushRef="#br0">1 0 24575,'0'3'0,"0"7"0,0 4 0,0 2 0,0 2 0,0 1 0,0 0 0,0-1 0,0 0 0,0-1 0,0 3 0,0 1 0,0-1 0,0 0 0,0-1 0,0-1 0,0-3-8191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3.956"/>
    </inkml:context>
    <inkml:brush xml:id="br0">
      <inkml:brushProperty name="width" value="0.05" units="cm"/>
      <inkml:brushProperty name="height" value="0.05" units="cm"/>
      <inkml:brushProperty name="color" value="#FF0066"/>
    </inkml:brush>
  </inkml:definitions>
  <inkml:trace contextRef="#ctx0" brushRef="#br0">1 0 24575,'0'7'0,"1"1"0,0-1 0,0 0 0,1 0 0,0 0 0,0 0 0,1 0 0,5 10 0,35 52 0,-15-26 0,-18-28 0,1-1 0,0 0 0,22 19 0,-15-15 0,-13-15-1365</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4.995"/>
    </inkml:context>
    <inkml:brush xml:id="br0">
      <inkml:brushProperty name="width" value="0.05" units="cm"/>
      <inkml:brushProperty name="height" value="0.05" units="cm"/>
      <inkml:brushProperty name="color" value="#FF0066"/>
    </inkml:brush>
  </inkml:definitions>
  <inkml:trace contextRef="#ctx0" brushRef="#br0">1 0 24575,'0'3'0,"0"4"0,0 3 0,3 0 0,0 2 0,4 0 0,2 3 0,4 0 0,-2 2 0,1-3 0,2-1 0,0 0 0,1-2 0,2-2 0,-1-4 0,-2-5 0,-4-2-8191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57.327"/>
    </inkml:context>
    <inkml:brush xml:id="br0">
      <inkml:brushProperty name="width" value="0.05" units="cm"/>
      <inkml:brushProperty name="height" value="0.05" units="cm"/>
      <inkml:brushProperty name="color" value="#FF0066"/>
    </inkml:brush>
  </inkml:definitions>
  <inkml:trace contextRef="#ctx0" brushRef="#br0">1 0 24575,'4'7'0,"1"0"0,1-1 0,-1 0 0,1 0 0,0 0 0,1-1 0,-1 0 0,10 5 0,16 14 0,-18-12 0,1-2 0,1 0 0,-1 0 0,2-1 0,-1-1 0,1-1 0,32 9 0,-43-14-170,0 1-1,-1-1 0,1 1 1,-1 0-1,0 1 0,0-1 1,9 9-1,-6-3-6655</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2:58.346"/>
    </inkml:context>
    <inkml:brush xml:id="br0">
      <inkml:brushProperty name="width" value="0.05" units="cm"/>
      <inkml:brushProperty name="height" value="0.05" units="cm"/>
      <inkml:brushProperty name="color" value="#FF0066"/>
    </inkml:brush>
  </inkml:definitions>
  <inkml:trace contextRef="#ctx0" brushRef="#br0">1 0 24575,'0'3'0,"0"4"0,0 3 0,0 4 0,3-2 0,1 1 0,2-2 0,1 2 0,-2 3 0,0-2-8191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6.489"/>
    </inkml:context>
    <inkml:brush xml:id="br0">
      <inkml:brushProperty name="width" value="0.05" units="cm"/>
      <inkml:brushProperty name="height" value="0.05" units="cm"/>
      <inkml:brushProperty name="color" value="#FF0066"/>
    </inkml:brush>
  </inkml:definitions>
  <inkml:trace contextRef="#ctx0" brushRef="#br0">1 1 24575,'385'0'0,"-379"0"-37,0 0-1,0 1 0,-1 0 0,1 1 1,0-1-1,-1 1 0,1 0 0,-1 0 0,9 6 1,-1-2-951,-3-2-5838</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7.776"/>
    </inkml:context>
    <inkml:brush xml:id="br0">
      <inkml:brushProperty name="width" value="0.05" units="cm"/>
      <inkml:brushProperty name="height" value="0.05" units="cm"/>
      <inkml:brushProperty name="color" value="#FF0066"/>
    </inkml:brush>
  </inkml:definitions>
  <inkml:trace contextRef="#ctx0" brushRef="#br0">1 16 24575,'0'-3'0,"3"-1"0,3 0 0,5 1 0,2 1 0,-1 4 0,4 1 0,4 0 0,0 3 0,-2 0 0,-1-1 0,0-1 0,0 4 0,0 1 0,-1 2 0,-2 1 0,-4 0-8191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08.882"/>
    </inkml:context>
    <inkml:brush xml:id="br0">
      <inkml:brushProperty name="width" value="0.05" units="cm"/>
      <inkml:brushProperty name="height" value="0.05" units="cm"/>
      <inkml:brushProperty name="color" value="#FF0066"/>
    </inkml:brush>
  </inkml:definitions>
  <inkml:trace contextRef="#ctx0" brushRef="#br0">149 138 24575,'-6'-3'0,"-4"-3"0,-4-2 0,1-4 0,-1-1 0,3 0 0,-1 1 0,0-2 0,-1-2 0,-2 1 0,0 1 0,2 3-8191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4.165"/>
    </inkml:context>
    <inkml:brush xml:id="br0">
      <inkml:brushProperty name="width" value="0.05" units="cm"/>
      <inkml:brushProperty name="height" value="0.05" units="cm"/>
      <inkml:brushProperty name="color" value="#004F8B"/>
    </inkml:brush>
  </inkml:definitions>
  <inkml:trace contextRef="#ctx0" brushRef="#br0">1 0 24575,'0'3'0,"0"4"0,0 6 0,0 4 0,0 2 0,0 3 0,0 1 0,0 2 0,0 0 0,0-1 0,0-3 0,0-1 0,0-5-8191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5.132"/>
    </inkml:context>
    <inkml:brush xml:id="br0">
      <inkml:brushProperty name="width" value="0.05" units="cm"/>
      <inkml:brushProperty name="height" value="0.05" units="cm"/>
      <inkml:brushProperty name="color" value="#004F8B"/>
    </inkml:brush>
  </inkml:definitions>
  <inkml:trace contextRef="#ctx0" brushRef="#br0">0 0 24575,'0'3'0,"3"4"0,1 6 0,-1 10 0,3 4 0,0 2 0,2 3 0,2-5 0,2-3 0,0-3 0,-3-6-8191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6.354"/>
    </inkml:context>
    <inkml:brush xml:id="br0">
      <inkml:brushProperty name="width" value="0.05" units="cm"/>
      <inkml:brushProperty name="height" value="0.05" units="cm"/>
      <inkml:brushProperty name="color" value="#004F8B"/>
    </inkml:brush>
  </inkml:definitions>
  <inkml:trace contextRef="#ctx0" brushRef="#br0">86 1 24575,'-1'12'0,"0"0"0,-1 1 0,-1-1 0,1 0 0,-2 0 0,0-1 0,0 1 0,-1-1 0,-13 22 0,6-9 0,6-11-170,1 1-1,1 0 0,0-1 1,1 1-1,0 1 0,1-1 1,0 28-1,2-28-6655</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7.278"/>
    </inkml:context>
    <inkml:brush xml:id="br0">
      <inkml:brushProperty name="width" value="0.05" units="cm"/>
      <inkml:brushProperty name="height" value="0.05" units="cm"/>
      <inkml:brushProperty name="color" value="#004F8B"/>
    </inkml:brush>
  </inkml:definitions>
  <inkml:trace contextRef="#ctx0" brushRef="#br0">102 1 24575,'-3'1'0,"1"1"0,0-1 0,0 1 0,0 0 0,0 0 0,0 0 0,0 0 0,1 0 0,-1 0 0,1 1 0,-1-1 0,1 0 0,-1 4 0,-1-1 0,-9 18-170,1 0-1,1 2 0,1-1 1,1 1-1,1 0 0,2 0 1,-5 38-1,9-48-6655</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8.987"/>
    </inkml:context>
    <inkml:brush xml:id="br0">
      <inkml:brushProperty name="width" value="0.05" units="cm"/>
      <inkml:brushProperty name="height" value="0.05" units="cm"/>
      <inkml:brushProperty name="color" value="#004F8B"/>
    </inkml:brush>
  </inkml:definitions>
  <inkml:trace contextRef="#ctx0" brushRef="#br0">235 1 24575,'-8'0'0,"0"0"0,0 0 0,-1 0 0,1 1 0,0 1 0,0-1 0,0 1 0,0 1 0,0-1 0,0 2 0,1-1 0,-1 1 0,1 0 0,0 0 0,0 1 0,1 0 0,-1 0 0,1 0 0,0 1 0,0 0 0,1 0 0,-6 9 0,2-2-170,1 1-1,0 0 0,1 0 1,0 1-1,2 0 0,-1 0 1,-3 21-1,6-21-6655</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19.867"/>
    </inkml:context>
    <inkml:brush xml:id="br0">
      <inkml:brushProperty name="width" value="0.05" units="cm"/>
      <inkml:brushProperty name="height" value="0.05" units="cm"/>
      <inkml:brushProperty name="color" value="#004F8B"/>
    </inkml:brush>
  </inkml:definitions>
  <inkml:trace contextRef="#ctx0" brushRef="#br0">87 1 24575,'-9'11'0,"-1"0"0,1 1 0,1 0 0,1 1 0,-1 0 0,2 0 0,0 1 0,0 0 0,2-1 0,-4 16 0,5-11-16,1 0 1,1 0-1,2 36 0,1-18-1286,-2-19-5524</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21.966"/>
    </inkml:context>
    <inkml:brush xml:id="br0">
      <inkml:brushProperty name="width" value="0.05" units="cm"/>
      <inkml:brushProperty name="height" value="0.05" units="cm"/>
      <inkml:brushProperty name="color" value="#004F8B"/>
    </inkml:brush>
  </inkml:definitions>
  <inkml:trace contextRef="#ctx0" brushRef="#br0">0 0 24575,'3'1'0,"-1"-1"0,0 1 0,0 0 0,0 0 0,1 0 0,-1 0 0,0 0 0,0 0 0,0 0 0,-1 0 0,1 1 0,0-1 0,0 1 0,-1 0 0,1-1 0,-1 1 0,0 0 0,3 3 0,12 13 0,57 34 0,-13-11 0,-7-7 94,-37-24-823,29 22-1,-35-23-6096</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23.070"/>
    </inkml:context>
    <inkml:brush xml:id="br0">
      <inkml:brushProperty name="width" value="0.05" units="cm"/>
      <inkml:brushProperty name="height" value="0.05" units="cm"/>
      <inkml:brushProperty name="color" value="#004F8B"/>
    </inkml:brush>
  </inkml:definitions>
  <inkml:trace contextRef="#ctx0" brushRef="#br0">0 0 24575,'3'0'0,"1"3"0,3 1 0,2 2 0,0 4 0,-1 2 0,1 3 0,4 0 0,0 2 0,-2 1 0,0-4 0,-2 0 0,-2-1 0,0-1 0,2-4 0,-1 0 0,4-1 0,1-2-8191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54.941"/>
    </inkml:context>
    <inkml:brush xml:id="br0">
      <inkml:brushProperty name="width" value="0.05" units="cm"/>
      <inkml:brushProperty name="height" value="0.05" units="cm"/>
      <inkml:brushProperty name="color" value="#FFFFFF"/>
    </inkml:brush>
  </inkml:definitions>
  <inkml:trace contextRef="#ctx0" brushRef="#br0">0 1 24575,'0'572'-1365,"0"-557"-5461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57.245"/>
    </inkml:context>
    <inkml:brush xml:id="br0">
      <inkml:brushProperty name="width" value="0.05" units="cm"/>
      <inkml:brushProperty name="height" value="0.05" units="cm"/>
      <inkml:brushProperty name="color" value="#FFFFFF"/>
    </inkml:brush>
  </inkml:definitions>
  <inkml:trace contextRef="#ctx0" brushRef="#br0">0 1 21389,'0'504'0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3:58.704"/>
    </inkml:context>
    <inkml:brush xml:id="br0">
      <inkml:brushProperty name="width" value="0.05" units="cm"/>
      <inkml:brushProperty name="height" value="0.05" units="cm"/>
      <inkml:brushProperty name="color" value="#FFFFFF"/>
    </inkml:brush>
  </inkml:definitions>
  <inkml:trace contextRef="#ctx0" brushRef="#br0">1 1 24575,'0'3'0,"0"3"0,0 5 0,0 2 0,0 2 0,0 2 0,0 0 0,0 1 0,0-1 0,0 1 0,0-1 0,0 0 0,0 0 0,0 0 0,0-3-8191</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00.701"/>
    </inkml:context>
    <inkml:brush xml:id="br0">
      <inkml:brushProperty name="width" value="0.05" units="cm"/>
      <inkml:brushProperty name="height" value="0.05" units="cm"/>
      <inkml:brushProperty name="color" value="#FFFFFF"/>
    </inkml:brush>
  </inkml:definitions>
  <inkml:trace contextRef="#ctx0" brushRef="#br0">51 1 24575,'1'45'0,"0"-28"0,0 1 0,-2-1 0,1 0 0,-2 0 0,0 0 0,-1 0 0,-8 25 0,4-23 17,0 1-1,2 0 1,1 1 0,-4 35-1,4 85-676,5-103-128,-1-24-6038</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07.822"/>
    </inkml:context>
    <inkml:brush xml:id="br0">
      <inkml:brushProperty name="width" value="0.025" units="cm"/>
      <inkml:brushProperty name="height" value="0.025" units="cm"/>
    </inkml:brush>
  </inkml:definitions>
  <inkml:trace contextRef="#ctx0" brushRef="#br0">1 1 24575,'0'0'-8191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08.678"/>
    </inkml:context>
    <inkml:brush xml:id="br0">
      <inkml:brushProperty name="width" value="0.025" units="cm"/>
      <inkml:brushProperty name="height" value="0.025" units="cm"/>
    </inkml:brush>
  </inkml:definitions>
  <inkml:trace contextRef="#ctx0" brushRef="#br0">1 0 24575,'0'0'-8191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11.427"/>
    </inkml:context>
    <inkml:brush xml:id="br0">
      <inkml:brushProperty name="width" value="0.025" units="cm"/>
      <inkml:brushProperty name="height" value="0.025" units="cm"/>
    </inkml:brush>
  </inkml:definitions>
  <inkml:trace contextRef="#ctx0" brushRef="#br0">1 0 24575,'0'3'0,"0"1"0,0-3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13.135"/>
    </inkml:context>
    <inkml:brush xml:id="br0">
      <inkml:brushProperty name="width" value="0.025" units="cm"/>
      <inkml:brushProperty name="height" value="0.025" units="cm"/>
    </inkml:brush>
  </inkml:definitions>
  <inkml:trace contextRef="#ctx0" brushRef="#br0">1 1 24575,'0'3'0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13.835"/>
    </inkml:context>
    <inkml:brush xml:id="br0">
      <inkml:brushProperty name="width" value="0.025" units="cm"/>
      <inkml:brushProperty name="height" value="0.025" units="cm"/>
    </inkml:brush>
  </inkml:definitions>
  <inkml:trace contextRef="#ctx0" brushRef="#br0">1 0 24575,'0'0'-8191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14.775"/>
    </inkml:context>
    <inkml:brush xml:id="br0">
      <inkml:brushProperty name="width" value="0.025" units="cm"/>
      <inkml:brushProperty name="height" value="0.025" units="cm"/>
    </inkml:brush>
  </inkml:definitions>
  <inkml:trace contextRef="#ctx0" brushRef="#br0">1 1 24575,'0'0'-8191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16.212"/>
    </inkml:context>
    <inkml:brush xml:id="br0">
      <inkml:brushProperty name="width" value="0.025" units="cm"/>
      <inkml:brushProperty name="height" value="0.025" units="cm"/>
    </inkml:brush>
  </inkml:definitions>
  <inkml:trace contextRef="#ctx0" brushRef="#br0">1 0 24575,'0'0'-8191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31.616"/>
    </inkml:context>
    <inkml:brush xml:id="br0">
      <inkml:brushProperty name="width" value="0.025" units="cm"/>
      <inkml:brushProperty name="height" value="0.025" units="cm"/>
      <inkml:brushProperty name="color" value="#66CC00"/>
    </inkml:brush>
  </inkml:definitions>
  <inkml:trace contextRef="#ctx0" brushRef="#br0">83 59 24575,'14'0'0,"0"0"0,0 1 0,-1 0 0,1 1 0,20 6 0,-29-6 0,0 0 0,0 0 0,0 1 0,0-1 0,-1 1 0,1 1 0,-1-1 0,1 1 0,-1-1 0,0 1 0,-1 0 0,1 1 0,-1-1 0,1 1 0,-1-1 0,4 9 0,-3-3 0,1 1 0,-1-1 0,0 1 0,3 21 0,-7-31 0,0-1 0,0 1 0,0 0 0,0-1 0,0 1 0,0-1 0,1 1 0,-1 0 0,0-1 0,0 1 0,0-1 0,1 1 0,-1-1 0,0 1 0,0-1 0,1 1 0,-1-1 0,0 1 0,1-1 0,-1 1 0,1-1 0,-1 1 0,1-1 0,-1 0 0,1 1 0,-1-1 0,1 0 0,-1 1 0,1-1 0,-1 0 0,1 0 0,-1 1 0,1-1 0,0 0 0,-1 0 0,2 0 0,-1-1 0,1 1 0,0-1 0,-1 0 0,1 0 0,-1 0 0,1 0 0,-1 0 0,1 0 0,-1 0 0,0-1 0,1 1 0,0-2 0,30-45 0,-19 25 0,-8 16 0,-1 0 0,0-1 0,6-14 0,-10 22 0,0 0 0,0-1 0,-1 1 0,1-1 0,0 1 0,0 0 0,0-1 0,0 1 0,-1 0 0,1 0 0,0-1 0,0 1 0,0 0 0,-1-1 0,1 1 0,0 0 0,0 0 0,-1 0 0,1-1 0,0 1 0,-1 0 0,1 0 0,0 0 0,-1 0 0,1-1 0,0 1 0,-1 0 0,1 0 0,0 0 0,-1 0 0,1 0 0,0 0 0,-1 0 0,1 0 0,-1 0 0,1 0 0,0 0 0,-1 0 0,1 0 0,0 1 0,-1-1 0,1 0 0,-26 4 0,16-3 0,10-1 0,0 0 0,0 0 0,-1 0 0,1 0 0,0 0 0,-1 0 0,1 0 0,0 0 0,0 0 0,-1-1 0,1 1 0,0 0 0,0 0 0,-1 0 0,1 0 0,0-1 0,0 1 0,-1 0 0,1 0 0,0 0 0,0-1 0,0 1 0,0 0 0,-1 0 0,1-1 0,0 1 0,0 0 0,0 0 0,0-1 0,0 1 0,0 0 0,0 0 0,0-1 0,0 1 0,0 0 0,0-1 0,0 1 0,0 0 0,0 0 0,0-1 0,0 1 0,0 0 0,0-1 0,0 1 0,0 0 0,0 0 0,0-1 0,0 1 0,1 0 0,-1 0 0,0-1 0,0 1 0,0 0 0,1 0 0,-1 0 0,0-1 0,0 1 0,15-18 0,-11 13 0,-14 12 0,-8 7 0,12-9 0,0 0 0,0 0 0,-1-1 0,1 0 0,-1 0 0,-11 4 0,16-8 0,0 1 0,0-1 0,0 0 0,0 1 0,0-1 0,0 0 0,0 0 0,0-1 0,0 1 0,0 0 0,0-1 0,0 1 0,0-1 0,0 1 0,0-1 0,1 0 0,-1 0 0,0 0 0,0 0 0,1 0 0,-1 0 0,1-1 0,-1 1 0,1-1 0,-1 1 0,1-1 0,0 1 0,0-1 0,0 0 0,-2-2 0,-12-24 0,11 22 0,1-1 0,-1 1 0,0-1 0,-1 1 0,-9-10 0,14 15 0,0 1 0,0 0 0,-1-1 0,1 1 0,0 0 0,-1 0 0,1 0 0,0 0 0,-1-1 0,1 1 0,0 0 0,-1 0 0,1 0 0,0 0 0,-1 0 0,1 0 0,0 0 0,-1 0 0,1 0 0,-1 0 0,1 0 0,0 0 0,-1 0 0,1 0 0,0 0 0,-1 0 0,1 0 0,0 0 0,-1 1 0,1-1 0,0 0 0,-1 0 0,1 0 0,0 0 0,-1 1 0,1-1 0,0 0 0,0 1 0,-1-1 0,-9 20 0,1 23 0,8-34 0,1 0 0,-1 0 0,2 0 0,-1 0 0,1 0 0,1 0 0,-1-1 0,1 1 0,1 0 0,0-1 0,4 9 0,-7-17 0,0 0 0,0 1 0,0-1 0,0 0 0,0 0 0,0 1 0,0-1 0,0 0 0,0 0 0,0 0 0,0 1 0,0-1 0,0 0 0,0 0 0,0 1 0,1-1 0,-1 0 0,0 0 0,0 0 0,0 0 0,0 1 0,1-1 0,-1 0 0,0 0 0,0 0 0,0 0 0,1 0 0,-1 0 0,0 1 0,0-1 0,0 0 0,1 0 0,-1 0 0,0 0 0,0 0 0,1 0 0,-1 0 0,0 0 0,0 0 0,1 0 0,-1 0 0,0 0 0,0 0 0,1 0 0,-1 0 0,0-1 0,5-12 0,-3-22 0,-4 30 0,1 0 0,-1 0 0,0 0 0,0 1 0,0-1 0,0 1 0,-1-1 0,0 1 0,-7-8 0,-36-34 0,29 30 0,11 11 0,-1-1 0,1 1 0,-15-8 0,20 12 0,0 0 0,-1 1 0,1-1 0,-1 1 0,1-1 0,-1 1 0,1-1 0,-1 1 0,1 0 0,-1 0 0,1 0 0,-1 0 0,-1 0 0,2 0 0,0 0 0,1 1 0,-1-1 0,1 1 0,-1-1 0,0 0 0,1 1 0,-1-1 0,1 1 0,-1-1 0,1 1 0,-1 0 0,1-1 0,-1 1 0,1-1 0,-1 1 0,1 0 0,0-1 0,0 1 0,-1 0 0,1 0 0,0-1 0,0 1 0,0 0 0,0 0 0,-1-1 0,1 1 0,1 1 0,-1 4 0,0-1 0,1 1 0,0-1 0,0 0 0,0 1 0,1-1 0,-1 0 0,1 0 0,1 0 0,-1 0 0,1 0 0,0 0 0,0-1 0,0 0 0,5 6 0,0-1 0,0-1 0,0 0 0,0-1 0,1 0 0,0 0 0,16 8 0,-23-14 0,1 0 0,-1 0 0,1 0 0,0-1 0,-1 1 0,1-1 0,0 1 0,0-1 0,-1 0 0,1 0 0,3-1 0,-3 1 0,0 0 0,-1 0 0,1 0 0,-1 0 0,1 0 0,0 0 0,-1 1 0,1-1 0,-1 1 0,1 0 0,-1 0 0,1 0 0,2 1 0,-4-1 0,0 0 0,0 0 0,0-1 0,1 1 0,-1-1 0,0 1 0,1-1 0,-1 1 0,0-1 0,1 0 0,-1 1 0,0-1 0,1 0 0,-1 0 0,0 0 0,1 0 0,-1 0 0,1 0 0,-1-1 0,0 1 0,1 0 0,-1-1 0,0 1 0,1-1 0,-1 1 0,0-1 0,0 0 0,0 0 0,2-1 0,2-2 0,-1-1 0,0 0 0,-1 0 0,1 0 0,4-9 0,-6 10 0,0 0 0,1 0 0,-1 0 0,1 0 0,0 1 0,7-7 0,-10 9 0,1 1 0,-1 0 0,1 0 0,0 0 0,-1-1 0,1 1 0,-1 0 0,1 0 0,-1 0 0,1 0 0,-1 0 0,1 0 0,0 0 0,-1 0 0,1 0 0,-1 0 0,1 0 0,-1 0 0,1 1 0,-1-1 0,1 0 0,-1 0 0,1 1 0,-1-1 0,1 0 0,-1 0 0,1 1 0,-1-1 0,1 1 0,-1-1 0,0 0 0,1 1 0,-1-1 0,0 1 0,1-1 0,-1 1 0,0-1 0,0 1 0,1-1 0,-1 1 0,0-1 0,0 1 0,0-1 0,0 1 0,0 1 0,7 25 0,-7-25 0,0-6 0,0-6 0,0-11 0,1 16 0,-1 0 0,1 0 0,-1 0 0,0-1 0,-1 1 0,1 0 0,-1 0 0,0 0 0,0 0 0,-1 0 0,1 1 0,-1-1 0,-3-4 0,5 8 0,-1 1 0,0-1 0,0 1 0,1-1 0,-1 1 0,0 0 0,0-1 0,0 1 0,1 0 0,-1 0 0,0-1 0,0 1 0,0 0 0,0 0 0,1 0 0,-1 0 0,0 0 0,0 0 0,0 0 0,0 1 0,0-1 0,1 0 0,-1 0 0,0 1 0,0-1 0,0 1 0,1-1 0,-1 0 0,0 1 0,0-1 0,1 1 0,-1 0 0,1-1 0,-1 1 0,0-1 0,0 2 0,-24 27 0,22-25 0,-2 2 0,1 1 0,-1 0 0,2 0 0,-1 0 0,1 0 0,0 0 0,0 1 0,1 0 0,0-1 0,0 1 0,1 0 0,0 0 0,1 0 0,-1 0 0,1 0 0,1 0 0,0 0 0,0 0 0,3 11 0,-4-18 0,0-1 0,0 1 0,1 0 0,-1 0 0,0 0 0,0 0 0,1 0 0,-1-1 0,1 1 0,-1 0 0,0 0 0,1-1 0,-1 1 0,1 0 0,0 0 0,-1-1 0,1 1 0,0-1 0,-1 1 0,1-1 0,0 1 0,0-1 0,-1 1 0,1-1 0,0 0 0,0 1 0,0-1 0,-1 0 0,1 1 0,0-1 0,2 0 0,-1-1 0,-1 1 0,1-1 0,0 0 0,0 0 0,0 0 0,0 0 0,-1 0 0,1 0 0,-1 0 0,1-1 0,-1 1 0,1-1 0,1-1 0,5-8 0,0 1 0,-1-1 0,7-14 0,-6 8 0,-6 11 0,1 1 0,-1-1 0,1 1 0,0 0 0,5-6 0,-6 14 0,0-1 0,-1 0 0,2 0 0,-1 0 0,0-1 0,0 1 0,1 0 0,-1-1 0,0 1 0,6 1 0,-2-3 0,1-1 0,-1 0 0,0-1 0,0 1 0,1-1 0,-1 0 0,0-1 0,-1 1 0,1-1 0,8-5 0,16-8 0,-26 13 0,-1 0 0,1-1 0,-1 1 0,0-1 0,0 1 0,0-1 0,-1 0 0,1 0 0,-1-1 0,0 1 0,0 0 0,1-6 0,-1 5 0,-2 8 0,-5 12 0,0 1 0,-1-1 0,-12 23 0,25-44-227,0 1-1,1 0 1,-1 1-1,1-1 1,12-4-1,-4 5-6598</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35.677"/>
    </inkml:context>
    <inkml:brush xml:id="br0">
      <inkml:brushProperty name="width" value="0.025" units="cm"/>
      <inkml:brushProperty name="height" value="0.025" units="cm"/>
      <inkml:brushProperty name="color" value="#66CC00"/>
    </inkml:brush>
  </inkml:definitions>
  <inkml:trace contextRef="#ctx0" brushRef="#br0">1 25 24575,'1'6'0,"1"0"0,-1 1 0,1-1 0,0 0 0,1 0 0,5 9 0,0 3 0,40 76 0,-20-51 0,-23-37 0,0 1 0,0 0 0,-1 0 0,6 13 0,-10-19 0,0-1 0,0 1 0,0-1 0,0 1 0,1-1 0,-1 1 0,0 0 0,0-1 0,0 1 0,1-1 0,-1 1 0,0-1 0,1 1 0,-1-1 0,0 0 0,1 1 0,-1-1 0,1 1 0,-1-1 0,1 0 0,-1 1 0,1-1 0,-1 0 0,1 1 0,-1-1 0,1 0 0,-1 0 0,1 0 0,-1 0 0,1 1 0,-1-1 0,1 0 0,0 0 0,-1 0 0,1 0 0,-1 0 0,1 0 0,0-1 0,1 0 0,0 0 0,0 0 0,-1-1 0,1 1 0,-1-1 0,1 1 0,-1-1 0,1 1 0,-1-1 0,0 0 0,1-2 0,5-8 0,-1 0 0,8-23 0,-9 19 0,-2 5 0,0-1 0,1 1 0,0 0 0,1 0 0,1 1 0,-1-1 0,12-13 0,-17 23 0,0 1 0,1-1 0,-1 0 0,1 1 0,-1-1 0,1 1 0,-1 0 0,1-1 0,-1 1 0,1-1 0,0 1 0,-1 0 0,1-1 0,-1 1 0,1 0 0,0 0 0,-1-1 0,1 1 0,0 0 0,0 0 0,-1 0 0,1 0 0,0 0 0,-1 0 0,1 0 0,0 0 0,1 1 0,-1-1 0,0 1 0,0 0 0,0 0 0,0 0 0,0 0 0,0 0 0,0 0 0,0 0 0,-1 0 0,1 0 0,0 0 0,0 0 0,0 3 0,14 48 0,-13-42 0,8 22 0,-6-17 0,0-1 0,4 26 0,14-135 0,-18 72 0,2 1 0,0 1 0,2-1 0,0 1 0,19-34 0,-27 55 0,0-1 0,1 1 0,-1-1 0,0 1 0,0-1 0,1 1 0,-1 0 0,0-1 0,0 1 0,1-1 0,-1 1 0,1 0 0,-1-1 0,0 1 0,1 0 0,-1 0 0,1-1 0,-1 1 0,0 0 0,1 0 0,-1 0 0,1-1 0,-1 1 0,1 0 0,-1 0 0,1 0 0,-1 0 0,2 0 0,2 12 0,-5 22 0,-2-24 0,-6 24 0,2 1 0,-4 61 0,11-95 0,0-1 0,-1 1 0,1-1 0,0 1 0,0-1 0,0 0 0,0 1 0,0-1 0,0 1 0,0-1 0,0 0 0,0 1 0,0-1 0,1 1 0,-1-1 0,0 1 0,0-1 0,0 0 0,0 1 0,1-1 0,-1 0 0,0 1 0,0-1 0,1 0 0,-1 1 0,0-1 0,1 0 0,-1 1 0,0-1 0,1 0 0,-1 0 0,0 0 0,1 1 0,-1-1 0,0 0 0,1 0 0,-1 0 0,1 0 0,0 1 0,19-11 0,22-28 0,-38 34 0,14-16 0,-14 15 0,0 0 0,0 0 0,0 0 0,1 1 0,-1-1 0,1 1 0,0 0 0,1 1 0,-1-1 0,1 1 0,9-5 0,-14 9 0,-1-1 0,1 0 0,-1 0 0,0 1 0,1-1 0,-1 0 0,0 1 0,1-1 0,-1 0 0,0 1 0,0-1 0,1 1 0,-1-1 0,0 0 0,0 1 0,0-1 0,0 1 0,1-1 0,-1 1 0,0-1 0,0 1 0,0-1 0,0 0 0,0 1 0,0-1 0,0 1 0,0-1 0,0 1 0,0-1 0,-1 1 0,1-1 0,0 1 0,0-1 0,-4 24 0,4-20 0,-2 8 20,-1 1 0,1-1 0,-2 0 0,0 0 0,-6 13 0,9-22-71,0-1 0,-1 1-1,1-1 1,-1 1 0,1-1 0,-1 1 0,0-1-1,0 0 1,0 0 0,0 0 0,0 0 0,0-1-1,-1 1 1,1 0 0,-1-1 0,1 0-1,-1 1 1,1-1 0,-1 0 0,0 0 0,0-1-1,0 1 1,1-1 0,-1 1 0,0-1 0,0 0-1,0 0 1,-3 0 0,-12-4-6775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4:38.359"/>
    </inkml:context>
    <inkml:brush xml:id="br0">
      <inkml:brushProperty name="width" value="0.025" units="cm"/>
      <inkml:brushProperty name="height" value="0.025" units="cm"/>
      <inkml:brushProperty name="color" value="#66CC00"/>
    </inkml:brush>
  </inkml:definitions>
  <inkml:trace contextRef="#ctx0" brushRef="#br0">0 51 24575,'2'10'0,"0"1"0,0-1 0,0 0 0,2-1 0,-1 1 0,1-1 0,1 1 0,-1-1 0,1 0 0,1-1 0,6 9 0,24 44 0,-36-60 0,0-1 0,1 1 0,-1 0 0,0 0 0,1-1 0,-1 1 0,0 0 0,1-1 0,-1 1 0,1 0 0,-1-1 0,1 1 0,0-1 0,-1 1 0,1-1 0,-1 1 0,1-1 0,0 1 0,0-1 0,-1 0 0,1 1 0,0-1 0,0 0 0,-1 0 0,1 0 0,0 1 0,0-1 0,-1 0 0,1 0 0,2 0 0,-1-1 0,0 0 0,0 0 0,0 1 0,0-1 0,0-1 0,0 1 0,0 0 0,0 0 0,-1-1 0,1 1 0,2-3 0,6-8 0,0-1 0,13-21 0,-19 29 0,13-36 0,-16 36 0,1-1 0,0 1 0,0 0 0,1 0 0,-1 0 0,1 0 0,4-5 0,-7 10 0,0-1 0,0 1 0,0 0 0,0 0 0,1-1 0,-1 1 0,0 0 0,0 0 0,0-1 0,1 1 0,-1 0 0,0 0 0,0 0 0,1-1 0,-1 1 0,0 0 0,1 0 0,-1 0 0,0 0 0,0 0 0,1 0 0,-1-1 0,0 1 0,1 0 0,-1 0 0,0 0 0,1 0 0,-1 0 0,0 0 0,1 0 0,-1 0 0,0 1 0,1-1 0,3 10 0,-5 17 0,-1-20 0,-8 37 0,9-42 0,1-1 0,-1 1 0,0 0 0,0-1 0,1 1 0,-1-1 0,0 1 0,0-1 0,0 0 0,-1 1 0,1-1 0,0 0 0,0 0 0,-1 0 0,1 0 0,-1 0 0,1 0 0,-1 0 0,1 0 0,-1-1 0,0 1 0,-1 0 0,2-1 0,0 0 0,0 0 0,0-1 0,0 1 0,0 0 0,0 0 0,0-1 0,1 1 0,-1-1 0,0 1 0,0-1 0,0 1 0,1-1 0,-1 1 0,0-1 0,0 0 0,1 1 0,-1-1 0,1 0 0,-1 0 0,1 1 0,-1-1 0,1 0 0,-1 0 0,1 0 0,0 0 0,-1 0 0,1 0 0,0 1 0,0-1 0,0 0 0,0 0 0,-1 0 0,1 0 0,1-1 0,-3-40 0,2 37 0,0-6 0,0-1 0,0 1 0,-1-1 0,-1 1 0,0 0 0,-1-1 0,0 1 0,-7-19 0,9 30 0,1 0 0,-1 0 0,0 0 0,1 0 0,-1 0 0,1 0 0,-1 0 0,1 0 0,-1 0 0,1 0 0,-1 0 0,1 0 0,-1 1 0,1-1 0,-1 0 0,1 0 0,-1 1 0,1-1 0,-1 0 0,1 1 0,0-1 0,-1 0 0,1 1 0,-1-1 0,1 0 0,0 1 0,-1-1 0,1 1 0,0-1 0,0 1 0,-1-1 0,1 1 0,0-1 0,0 1 0,0 0 0,-13 20 0,12-19 0,-8 13 0,2 0 0,0 0 0,0 1 0,2 0 0,0 1 0,-4 19 0,20-46 0,3-9 0,-1 2 0,-13 17 0,1 0 0,-1 0 0,0 0 0,0 0 0,1 0 0,-1 0 0,0 0 0,1 0 0,-1 0 0,0 0 0,0 0 0,1 0 0,-1 0 0,0 0 0,0 1 0,1-1 0,-1 0 0,0 0 0,0 0 0,1 0 0,-1 1 0,0-1 0,0 0 0,0 0 0,1 1 0,-1-1 0,0 0 0,0 0 0,0 1 0,0-1 0,0 0 0,1 0 0,-1 1 0,0-1 0,0 0 0,0 1 0,6 43 0,-3-19 0,-3-24 0,0-1 0,0 1 0,1 0 0,-1 0 0,1 0 0,-1-1 0,0 1 0,1 0 0,-1-1 0,1 1 0,-1 0 0,1-1 0,0 1 0,-1-1 0,1 1 0,0-1 0,-1 1 0,1-1 0,0 1 0,0-1 0,-1 0 0,1 1 0,0-1 0,0 0 0,0 0 0,-1 0 0,1 1 0,2-1 0,-1-1 0,1 1 0,-1 0 0,1-1 0,-1 0 0,1 1 0,-1-1 0,1 0 0,-1-1 0,4-1 0,4-4 0,0 0 0,18-17 0,-21 16 0,-3 4 0,0 0 0,1 0 0,-1 0 0,1 1 0,-1-1 0,8-2 0,-12 5 0,1 1 0,-1 0 0,1 0 0,0-1 0,-1 1 0,1 0 0,-1 0 0,1 0 0,0 0 0,-1 0 0,1 0 0,0 0 0,-1 0 0,1 0 0,-1 0 0,1 1 0,0-1 0,-1 0 0,1 0 0,-1 0 0,1 1 0,-1-1 0,1 0 0,0 1 0,0 1 0,1-1 0,-2 1 0,1-1 0,0 1 0,0-1 0,0 1 0,-1 0 0,1-1 0,-1 1 0,1 0 0,-1-1 0,0 1 0,1 2 0,0 4 0,-1-3 0,1 0 0,-1 0 0,1 0 0,1-1 0,2 10 0,-3-13 0,-1 0 0,1-1 0,-1 1 0,1 0 0,-1-1 0,1 1 0,-1 0 0,1-1 0,0 1 0,-1-1 0,1 1 0,0-1 0,-1 1 0,1-1 0,0 0 0,0 1 0,-1-1 0,1 0 0,0 0 0,0 1 0,0-1 0,-1 0 0,1 0 0,0 0 0,0 0 0,0 0 0,0 0 0,-1 0 0,1 0 0,0-1 0,0 1 0,0 0 0,-1 0 0,1-1 0,0 1 0,0 0 0,-1-1 0,1 1 0,0-1 0,0 1 0,-1-1 0,1 1 0,0-2 0,10-5-170,-1-1-1,-1-1 0,1 0 1,-1 0-1,0-1 0,-1 0 1,7-12-1,-7 9-6655</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26.529"/>
    </inkml:context>
    <inkml:brush xml:id="br0">
      <inkml:brushProperty name="width" value="0.05" units="cm"/>
      <inkml:brushProperty name="height" value="0.05" units="cm"/>
      <inkml:brushProperty name="color" value="#FFFFFF"/>
    </inkml:brush>
  </inkml:definitions>
  <inkml:trace contextRef="#ctx0" brushRef="#br0">0 23 24449,'88'237'0,"-27"-259"0,-148-216 0,25 261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22.211"/>
    </inkml:context>
    <inkml:brush xml:id="br0">
      <inkml:brushProperty name="width" value="0.05" units="cm"/>
      <inkml:brushProperty name="height" value="0.05" units="cm"/>
      <inkml:brushProperty name="color" value="#FFFFFF"/>
    </inkml:brush>
  </inkml:definitions>
  <inkml:trace contextRef="#ctx0" brushRef="#br0">1 1 24575,'0'422'-1365,"0"-408"-5461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23.726"/>
    </inkml:context>
    <inkml:brush xml:id="br0">
      <inkml:brushProperty name="width" value="0.05" units="cm"/>
      <inkml:brushProperty name="height" value="0.05" units="cm"/>
      <inkml:brushProperty name="color" value="#FFFFFF"/>
    </inkml:brush>
  </inkml:definitions>
  <inkml:trace contextRef="#ctx0" brushRef="#br0">36 0 24575,'1'61'0,"1"-33"0,-2 0 0,0 0 0,-2 0 0,-1 0 0,-1 0 0,-12 39 0,13-58-124,0 0 0,1 0 0,0 1 0,0-1 0,1 1 0,0-1-1,1 1 1,0-1 0,1 1 0,3 18 0,0-17-6702</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29.956"/>
    </inkml:context>
    <inkml:brush xml:id="br0">
      <inkml:brushProperty name="width" value="0.05" units="cm"/>
      <inkml:brushProperty name="height" value="0.05" units="cm"/>
      <inkml:brushProperty name="color" value="#FFFFFF"/>
    </inkml:brush>
  </inkml:definitions>
  <inkml:trace contextRef="#ctx0" brushRef="#br0">119 1 24575,'2'110'0,"-5"117"0,3-221 0,-1 1 0,-1-1 0,1 0 0,-1 0 0,-4 11 0,-9-61 0,11-14 0,4 50 0,0 0 0,0 0 0,0 0 0,-1 0 0,0 0 0,-1 0 0,0 0 0,0 1 0,-1-1 0,0 0 0,0 1 0,-6-10 0,-11-14 51,17 24-287,-1 1 0,0 0 0,0-1 0,-1 1 0,-5-6 0,0 4-6590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6.151"/>
    </inkml:context>
    <inkml:brush xml:id="br0">
      <inkml:brushProperty name="width" value="0.025" units="cm"/>
      <inkml:brushProperty name="height" value="0.025" units="cm"/>
    </inkml:brush>
  </inkml:definitions>
  <inkml:trace contextRef="#ctx0" brushRef="#br0">0 0 24575</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7.045"/>
    </inkml:context>
    <inkml:brush xml:id="br0">
      <inkml:brushProperty name="width" value="0.025" units="cm"/>
      <inkml:brushProperty name="height" value="0.025" units="cm"/>
    </inkml:brush>
  </inkml:definitions>
  <inkml:trace contextRef="#ctx0" brushRef="#br0">0 0 24575,'0'0'-8191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7.650"/>
    </inkml:context>
    <inkml:brush xml:id="br0">
      <inkml:brushProperty name="width" value="0.025" units="cm"/>
      <inkml:brushProperty name="height" value="0.025" units="cm"/>
    </inkml:brush>
  </inkml:definitions>
  <inkml:trace contextRef="#ctx0" brushRef="#br0">1 1 24575,'0'3'0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8.305"/>
    </inkml:context>
    <inkml:brush xml:id="br0">
      <inkml:brushProperty name="width" value="0.025" units="cm"/>
      <inkml:brushProperty name="height" value="0.025" units="cm"/>
    </inkml:brush>
  </inkml:definitions>
  <inkml:trace contextRef="#ctx0" brushRef="#br0">1 1 24575,'0'0'-8191</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9.239"/>
    </inkml:context>
    <inkml:brush xml:id="br0">
      <inkml:brushProperty name="width" value="0.025" units="cm"/>
      <inkml:brushProperty name="height" value="0.025" units="cm"/>
    </inkml:brush>
  </inkml:definitions>
  <inkml:trace contextRef="#ctx0" brushRef="#br0">0 0 24575,'0'0'-8191</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39.925"/>
    </inkml:context>
    <inkml:brush xml:id="br0">
      <inkml:brushProperty name="width" value="0.025" units="cm"/>
      <inkml:brushProperty name="height" value="0.025" units="cm"/>
    </inkml:brush>
  </inkml:definitions>
  <inkml:trace contextRef="#ctx0" brushRef="#br0">1 0 24575,'0'0'-8191</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40.514"/>
    </inkml:context>
    <inkml:brush xml:id="br0">
      <inkml:brushProperty name="width" value="0.025" units="cm"/>
      <inkml:brushProperty name="height" value="0.025" units="cm"/>
    </inkml:brush>
  </inkml:definitions>
  <inkml:trace contextRef="#ctx0" brushRef="#br0">0 1 24575,'0'0'-8191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41.040"/>
    </inkml:context>
    <inkml:brush xml:id="br0">
      <inkml:brushProperty name="width" value="0.025" units="cm"/>
      <inkml:brushProperty name="height" value="0.025" units="cm"/>
    </inkml:brush>
  </inkml:definitions>
  <inkml:trace contextRef="#ctx0" brushRef="#br0">0 1 24575,'0'0'-8191</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0.316"/>
    </inkml:context>
    <inkml:brush xml:id="br0">
      <inkml:brushProperty name="width" value="0.025" units="cm"/>
      <inkml:brushProperty name="height" value="0.025" units="cm"/>
      <inkml:brushProperty name="color" value="#FF0066"/>
    </inkml:brush>
  </inkml:definitions>
  <inkml:trace contextRef="#ctx0" brushRef="#br0">233 1 24575,'-2'0'0,"0"1"0,0-1 0,0 1 0,0 0 0,0 0 0,0 0 0,0 0 0,0 0 0,0 0 0,1 0 0,-1 1 0,0-1 0,1 1 0,-1-1 0,1 1 0,-2 2 0,-24 34 0,18-25 0,5-8-49,-6 10 93,-1-1 0,0 0-1,-17 15 1,23-24-158,0-2-1,0 1 0,0 0 0,-1-1 1,1 0-1,-1-1 0,0 1 1,0-1-1,0 0 0,0 0 0,0-1 1,-12 2-1,3-2-6711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1.346"/>
    </inkml:context>
    <inkml:brush xml:id="br0">
      <inkml:brushProperty name="width" value="0.025" units="cm"/>
      <inkml:brushProperty name="height" value="0.025" units="cm"/>
      <inkml:brushProperty name="color" value="#FF0066"/>
    </inkml:brush>
  </inkml:definitions>
  <inkml:trace contextRef="#ctx0" brushRef="#br0">79 0 24575,'-3'4'0,"-1"0"0,1 1 0,-1 0 0,1-1 0,0 1 0,1 0 0,-1 0 0,1 0 0,0 1 0,-1 4 0,-10 61 0,4-21 0,-11 41-1365,16-77-5461</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2.488"/>
    </inkml:context>
    <inkml:brush xml:id="br0">
      <inkml:brushProperty name="width" value="0.025" units="cm"/>
      <inkml:brushProperty name="height" value="0.025" units="cm"/>
      <inkml:brushProperty name="color" value="#FF0066"/>
    </inkml:brush>
  </inkml:definitions>
  <inkml:trace contextRef="#ctx0" brushRef="#br0">214 0 24575,'0'17'0,"-1"-1"0,0 0 0,-1 0 0,-1 0 0,-5 16 0,6-25 0,0-1 0,-1 1 0,0-1 0,0 0 0,-1 0 0,1 0 0,-1 0 0,0-1 0,-1 1 0,1-1 0,-1 0 0,0 0 0,-1-1 0,-8 7 0,-22 9 0,23-14 0,0 2 0,1-1 0,-1 2 0,2-1 0,-14 13 0,24-20-33,1-1 0,-1 1-1,1-1 1,-1 1 0,0-1-1,1 1 1,-1-1 0,1 1 0,-1-1-1,1 1 1,0 0 0,-1-1-1,1 1 1,0 0 0,-1-1-1,1 1 1,0 0 0,0 0 0,-1-1-1,1 1 1,0 0 0,0 0-1,0 0 1,0-1 0,0 1-1,0 0 1,0 0 0,1-1 0,-1 1-1,0 0 1,0 0 0,1-1-1,-1 1 1,0 0 0,1-1-1,-1 1 1,0 0 0,1-1 0,-1 1-1,2 0 1,8 5-6793</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3.683"/>
    </inkml:context>
    <inkml:brush xml:id="br0">
      <inkml:brushProperty name="width" value="0.025" units="cm"/>
      <inkml:brushProperty name="height" value="0.025" units="cm"/>
      <inkml:brushProperty name="color" value="#FF0066"/>
    </inkml:brush>
  </inkml:definitions>
  <inkml:trace contextRef="#ctx0" brushRef="#br0">123 0 24575,'-6'3'0,"-2"4"0,1 3 0,-2 6 0,-2 6 0,1 2 0,-1 0 0,2-2 0,2-1 0,3-1 0,-2-5 0,1-1 0,1-1 0,-2-2 0,1 0 0,-3-3 0,1-2-8191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4.716"/>
    </inkml:context>
    <inkml:brush xml:id="br0">
      <inkml:brushProperty name="width" value="0.025" units="cm"/>
      <inkml:brushProperty name="height" value="0.025" units="cm"/>
      <inkml:brushProperty name="color" value="#FF0066"/>
    </inkml:brush>
  </inkml:definitions>
  <inkml:trace contextRef="#ctx0" brushRef="#br0">0 1 24575,'0'2'0,"0"5"0,0 6 0,6 7 0,5 3 0,5 3 0,4 3 0,1 2 0,3-1 0,0 0 0,-1 0 0,1 1 0,-4-1 0,-4-4 0,-3-6 0,-4-6-8191</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5.748"/>
    </inkml:context>
    <inkml:brush xml:id="br0">
      <inkml:brushProperty name="width" value="0.025" units="cm"/>
      <inkml:brushProperty name="height" value="0.025" units="cm"/>
      <inkml:brushProperty name="color" value="#FF0066"/>
    </inkml:brush>
  </inkml:definitions>
  <inkml:trace contextRef="#ctx0" brushRef="#br0">0 1 24575,'0'3'0,"0"3"0,3 5 0,1 2 0,-1 2 0,0 2 0,-1 0 0,0 1 0,1-4 0,1 0 0,0 0 0,2 0 0,-1 1 0,0 0 0,-1 1 0,-2 1 0,2-3 0,1-4-8191</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6.796"/>
    </inkml:context>
    <inkml:brush xml:id="br0">
      <inkml:brushProperty name="width" value="0.025" units="cm"/>
      <inkml:brushProperty name="height" value="0.025" units="cm"/>
      <inkml:brushProperty name="color" value="#FF0066"/>
    </inkml:brush>
  </inkml:definitions>
  <inkml:trace contextRef="#ctx0" brushRef="#br0">0 1 24575,'0'3'0,"0"3"0,0 4 0,0 3 0,0 3 0,0 0 0,0 2 0,0-1 0,0 1 0,3-4 0,1 0 0,-1-1 0,0-2-8191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7.879"/>
    </inkml:context>
    <inkml:brush xml:id="br0">
      <inkml:brushProperty name="width" value="0.025" units="cm"/>
      <inkml:brushProperty name="height" value="0.025" units="cm"/>
      <inkml:brushProperty name="color" value="#FF0066"/>
    </inkml:brush>
  </inkml:definitions>
  <inkml:trace contextRef="#ctx0" brushRef="#br0">1 1 24575,'0'317'-1365,"0"-301"-5461</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8:59.268"/>
    </inkml:context>
    <inkml:brush xml:id="br0">
      <inkml:brushProperty name="width" value="0.025" units="cm"/>
      <inkml:brushProperty name="height" value="0.025" units="cm"/>
      <inkml:brushProperty name="color" value="#FF0066"/>
    </inkml:brush>
  </inkml:definitions>
  <inkml:trace contextRef="#ctx0" brushRef="#br0">0 0 24575,'3'0'0,"4"3"0,1 4 0,-2 3 0,-1 3 0,-1 3 0,-2 0 0,-1 2 0,-1-1 0,0 1 0,0-1 0,-1 3 0,1 1 0,0 0 0,0-1 0,0-4-8191</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00.303"/>
    </inkml:context>
    <inkml:brush xml:id="br0">
      <inkml:brushProperty name="width" value="0.025" units="cm"/>
      <inkml:brushProperty name="height" value="0.025" units="cm"/>
      <inkml:brushProperty name="color" value="#FF0066"/>
    </inkml:brush>
  </inkml:definitions>
  <inkml:trace contextRef="#ctx0" brushRef="#br0">33 1 24575,'1'35'0,"0"-13"0,-1 0 0,-1 0 0,0 0 0,-2 0 0,0 0 0,-14 41 0,10-37-1365,5-14-5461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01.477"/>
    </inkml:context>
    <inkml:brush xml:id="br0">
      <inkml:brushProperty name="width" value="0.025" units="cm"/>
      <inkml:brushProperty name="height" value="0.025" units="cm"/>
      <inkml:brushProperty name="color" value="#FF0066"/>
    </inkml:brush>
  </inkml:definitions>
  <inkml:trace contextRef="#ctx0" brushRef="#br0">129 1 24575,'1'20'0,"-1"0"0,-2 0 0,0 0 0,-1 0 0,-1-1 0,0 1 0,-2-1 0,-13 32 0,-5 14 15,21-53-169,-1-1 1,1 0 0,-2 0-1,0 0 1,0-1 0,-1 1 0,0-1-1,-11 13 1,6-13-6673</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02.710"/>
    </inkml:context>
    <inkml:brush xml:id="br0">
      <inkml:brushProperty name="width" value="0.025" units="cm"/>
      <inkml:brushProperty name="height" value="0.025" units="cm"/>
      <inkml:brushProperty name="color" value="#FF0066"/>
    </inkml:brush>
  </inkml:definitions>
  <inkml:trace contextRef="#ctx0" brushRef="#br0">278 1 24575,'-1'3'0,"-1"-1"0,1 1 0,-1 0 0,0-1 0,0 1 0,0-1 0,0 0 0,0 1 0,0-1 0,-5 2 0,-2 5 0,-86 100 0,85-99 0,1 1 0,1 0 0,0 0 0,1 1 0,-12 24 0,3-5 0,10-22 15,0-1 0,0 1-1,-1-1 1,-9 9 0,-6 6-1454,14-12-5387</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04.578"/>
    </inkml:context>
    <inkml:brush xml:id="br0">
      <inkml:brushProperty name="width" value="0.025" units="cm"/>
      <inkml:brushProperty name="height" value="0.025" units="cm"/>
      <inkml:brushProperty name="color" value="#FF0066"/>
    </inkml:brush>
  </inkml:definitions>
  <inkml:trace contextRef="#ctx0" brushRef="#br0">1 0 24575,'0'3'0,"3"4"0,0 3 0,1 3 0,2 2 0,0 2 0,-1 0 0,1 4 0,3 0 0,3 3 0,4 0 0,6-1 0,5-2 0,1-1 0,0-5 0,0-1 0,-6-4-8191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06.135"/>
    </inkml:context>
    <inkml:brush xml:id="br0">
      <inkml:brushProperty name="width" value="0.025" units="cm"/>
      <inkml:brushProperty name="height" value="0.025" units="cm"/>
      <inkml:brushProperty name="color" value="#FF0066"/>
    </inkml:brush>
  </inkml:definitions>
  <inkml:trace contextRef="#ctx0" brushRef="#br0">0 1 24575,'2'16'0,"1"0"0,0 0 0,1 0 0,0 0 0,2-1 0,0 1 0,8 14 0,4 13 0,-9-22-341,1 0 0,0-1-1,19 27 1,-21-36-6485</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1.296"/>
    </inkml:context>
    <inkml:brush xml:id="br0">
      <inkml:brushProperty name="width" value="0.025" units="cm"/>
      <inkml:brushProperty name="height" value="0.025" units="cm"/>
      <inkml:brushProperty name="color" value="#FFC114"/>
    </inkml:brush>
  </inkml:definitions>
  <inkml:trace contextRef="#ctx0" brushRef="#br0">77 1 24575,'-1'37'0,"-2"-1"0,-2 1 0,-1-1 0,-16 53 0,19-80-227,-1 1-1,-1-1 1,1 0-1,-1 0 1,-7 8-1,6-7-6598</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2.117"/>
    </inkml:context>
    <inkml:brush xml:id="br0">
      <inkml:brushProperty name="width" value="0.025" units="cm"/>
      <inkml:brushProperty name="height" value="0.025" units="cm"/>
      <inkml:brushProperty name="color" value="#FFC114"/>
    </inkml:brush>
  </inkml:definitions>
  <inkml:trace contextRef="#ctx0" brushRef="#br0">1 1 24575,'3'0'0,"1"3"0,3 0 0,-1 4 0,0 2 0,-2 4 0,-1 1 0,-1 2 0,-2 1 0,0 3 0,0 2 0,0 2 0,0 0 0,0-2 0,-1-1 0,1-1 0,0-4-8191</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3.173"/>
    </inkml:context>
    <inkml:brush xml:id="br0">
      <inkml:brushProperty name="width" value="0.025" units="cm"/>
      <inkml:brushProperty name="height" value="0.025" units="cm"/>
      <inkml:brushProperty name="color" value="#FFC114"/>
    </inkml:brush>
  </inkml:definitions>
  <inkml:trace contextRef="#ctx0" brushRef="#br0">150 0 24575,'-98'221'0,"87"-195"-341,0-1 0,1 2-1,-6 28 1,13-40-6485</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4.112"/>
    </inkml:context>
    <inkml:brush xml:id="br0">
      <inkml:brushProperty name="width" value="0.025" units="cm"/>
      <inkml:brushProperty name="height" value="0.025" units="cm"/>
      <inkml:brushProperty name="color" value="#FFC114"/>
    </inkml:brush>
  </inkml:definitions>
  <inkml:trace contextRef="#ctx0" brushRef="#br0">62 1 24575,'0'3'0,"0"3"0,0 5 0,0 2 0,-3 2 0,0 2 0,-4 0 0,0 1 0,-1 2 0,0 1 0,2 0 0,1-1 0,0-4 0,-1-1 0,2-4-8191</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5.313"/>
    </inkml:context>
    <inkml:brush xml:id="br0">
      <inkml:brushProperty name="width" value="0.025" units="cm"/>
      <inkml:brushProperty name="height" value="0.025" units="cm"/>
      <inkml:brushProperty name="color" value="#FFC114"/>
    </inkml:brush>
  </inkml:definitions>
  <inkml:trace contextRef="#ctx0" brushRef="#br0">1 0 24575,'0'3'0,"2"4"0,2 3 0,0 3 0,-1 2 0,-1 2 0,-1 0 0,0 1 0,-1-1 0,0 1 0,0 2 0,0 1 0,0-1 0,-1 0 0,1-1 0,0-4-8191</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6.072"/>
    </inkml:context>
    <inkml:brush xml:id="br0">
      <inkml:brushProperty name="width" value="0.025" units="cm"/>
      <inkml:brushProperty name="height" value="0.025" units="cm"/>
      <inkml:brushProperty name="color" value="#FFC114"/>
    </inkml:brush>
  </inkml:definitions>
  <inkml:trace contextRef="#ctx0" brushRef="#br0">1 1 24575,'0'3'0,"0"3"0,0 5 0,0 2 0,0 2 0,0 2 0,0 3 0,0 1 0,0 0 0,2 3 0,5 5 0,9 3 0,8 0 0,2 2 0,0-4 0,-4-4 0,-7-7-8191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7.099"/>
    </inkml:context>
    <inkml:brush xml:id="br0">
      <inkml:brushProperty name="width" value="0.025" units="cm"/>
      <inkml:brushProperty name="height" value="0.025" units="cm"/>
      <inkml:brushProperty name="color" value="#FFC114"/>
    </inkml:brush>
  </inkml:definitions>
  <inkml:trace contextRef="#ctx0" brushRef="#br0">18 0 24575,'0'3'0,"0"4"0,0 6 0,0 4 0,-3 2 0,-1 3 0,1 1 0,0 3 0,1-1 0,0-2 0,2-1 0,-1-3 0,1 0 0,1-5-8191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7.778"/>
    </inkml:context>
    <inkml:brush xml:id="br0">
      <inkml:brushProperty name="width" value="0.025" units="cm"/>
      <inkml:brushProperty name="height" value="0.025" units="cm"/>
      <inkml:brushProperty name="color" value="#FFC114"/>
    </inkml:brush>
  </inkml:definitions>
  <inkml:trace contextRef="#ctx0" brushRef="#br0">11 1 24575,'0'5'0,"0"9"0,-3 6 0,-1 4 0,1 5 0,3 8 0,7 2 0,9 0 0,7 6 0,5 0 0,1-2 0,-2-7 0,-5-8 0,-4-9 0,-2-7 0,-3-5-8191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8.858"/>
    </inkml:context>
    <inkml:brush xml:id="br0">
      <inkml:brushProperty name="width" value="0.025" units="cm"/>
      <inkml:brushProperty name="height" value="0.025" units="cm"/>
      <inkml:brushProperty name="color" value="#FFC114"/>
    </inkml:brush>
  </inkml:definitions>
  <inkml:trace contextRef="#ctx0" brushRef="#br0">0 1 24575,'0'3'0,"0"4"0,0 3 0,0 6 0,0 3 0,0 1 0,0 3 0,0 1 0,0-2 0,0-1 0,0-1 0,0-5-8191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19.650"/>
    </inkml:context>
    <inkml:brush xml:id="br0">
      <inkml:brushProperty name="width" value="0.025" units="cm"/>
      <inkml:brushProperty name="height" value="0.025" units="cm"/>
      <inkml:brushProperty name="color" value="#FFC114"/>
    </inkml:brush>
  </inkml:definitions>
  <inkml:trace contextRef="#ctx0" brushRef="#br0">18 0 24575,'0'3'0,"-3"4"0,-1 3 0,1 3 0,0 2 0,0 2 0,2 0 0,0 3 0,4 2 0,4 2 0,6 3 0,4 2 0,2 0 0,1-3 0,0-3 0,-4-2 0,-2-5 0,-3-5-8191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25.323"/>
    </inkml:context>
    <inkml:brush xml:id="br0">
      <inkml:brushProperty name="width" value="0.025" units="cm"/>
      <inkml:brushProperty name="height" value="0.025" units="cm"/>
      <inkml:brushProperty name="color" value="#33CCFF"/>
    </inkml:brush>
  </inkml:definitions>
  <inkml:trace contextRef="#ctx0" brushRef="#br0">1 0 24575,'0'3'0,"0"7"0,0 4 0,0 3 0,0 1 0,0 1 0,0-1 0,0 0 0,0 3 0,0 0 0,0 0 0,0-1 0,0-1 0,0-1 0,0 2 0,0 1 0,0-1 0,0-3-8191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26.209"/>
    </inkml:context>
    <inkml:brush xml:id="br0">
      <inkml:brushProperty name="width" value="0.025" units="cm"/>
      <inkml:brushProperty name="height" value="0.025" units="cm"/>
      <inkml:brushProperty name="color" value="#33CCFF"/>
    </inkml:brush>
  </inkml:definitions>
  <inkml:trace contextRef="#ctx0" brushRef="#br0">101 0 24575,'-1'5'0,"0"0"0,0 0 0,-1 0 0,0 0 0,0-1 0,0 1 0,-1-1 0,1 1 0,-5 4 0,-5 11 0,5-3 0,0 0 0,2 1 0,-6 26 0,-8 24 0,5-16-1365,12-38-5461</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27.676"/>
    </inkml:context>
    <inkml:brush xml:id="br0">
      <inkml:brushProperty name="width" value="0.025" units="cm"/>
      <inkml:brushProperty name="height" value="0.025" units="cm"/>
      <inkml:brushProperty name="color" value="#33CCFF"/>
    </inkml:brush>
  </inkml:definitions>
  <inkml:trace contextRef="#ctx0" brushRef="#br0">65 1 24575,'0'2'0,"0"5"0,0 6 0,-3 7 0,-3 5 0,-4 5 0,-1 0 0,3 0 0,-1-1 0,1-4 0,2-3 0,2-5-8191</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28.503"/>
    </inkml:context>
    <inkml:brush xml:id="br0">
      <inkml:brushProperty name="width" value="0.025" units="cm"/>
      <inkml:brushProperty name="height" value="0.025" units="cm"/>
      <inkml:brushProperty name="color" value="#33CCFF"/>
    </inkml:brush>
  </inkml:definitions>
  <inkml:trace contextRef="#ctx0" brushRef="#br0">132 0 24575,'-2'1'0,"0"-1"0,1 1 0,-1 0 0,0 0 0,0-1 0,1 1 0,-1 1 0,1-1 0,-1 0 0,1 0 0,-1 0 0,1 1 0,-1-1 0,1 1 0,0-1 0,0 1 0,0-1 0,0 1 0,0 0 0,0 1 0,-17 38 0,-4 16 0,14-41 0,2 0 0,0 0 0,-5 25 0,5-14-325,-12 33-1,15-50-388,0 1-6112</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29.763"/>
    </inkml:context>
    <inkml:brush xml:id="br0">
      <inkml:brushProperty name="width" value="0.025" units="cm"/>
      <inkml:brushProperty name="height" value="0.025" units="cm"/>
      <inkml:brushProperty name="color" value="#33CCFF"/>
    </inkml:brush>
  </inkml:definitions>
  <inkml:trace contextRef="#ctx0" brushRef="#br0">1 1 24575,'0'43'0,"-1"1"0,7 55 0,-4-84 0,0 0 0,2-1 0,0 1 0,0-1 0,1 0 0,1 0 0,12 21 0,4 0-341,2-1 0,1 0-1,37 37 1,-44-54-6485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30.867"/>
    </inkml:context>
    <inkml:brush xml:id="br0">
      <inkml:brushProperty name="width" value="0.025" units="cm"/>
      <inkml:brushProperty name="height" value="0.025" units="cm"/>
      <inkml:brushProperty name="color" value="#33CCFF"/>
    </inkml:brush>
  </inkml:definitions>
  <inkml:trace contextRef="#ctx0" brushRef="#br0">54 0 24575,'-1'1'0,"1"-1"0,-1 0 0,0 1 0,0-1 0,0 1 0,1-1 0,-1 1 0,0 0 0,0-1 0,1 1 0,-1 0 0,1-1 0,-1 1 0,1 0 0,-1 0 0,1-1 0,-1 1 0,1 0 0,-1 0 0,1 0 0,0 1 0,-9 25 0,8-21 0,-8 32 0,-6 58 0,14-95 0,1 2 0,-6 75 0,6-72 0,0 0 0,1-1 0,0 1 0,0 0 0,0-1 0,0 1 0,1-1 0,0 1 0,0-1 0,0 0 0,5 7 0,0-2-1365,-2-1-5461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31.937"/>
    </inkml:context>
    <inkml:brush xml:id="br0">
      <inkml:brushProperty name="width" value="0.025" units="cm"/>
      <inkml:brushProperty name="height" value="0.025" units="cm"/>
      <inkml:brushProperty name="color" value="#33CCFF"/>
    </inkml:brush>
  </inkml:definitions>
  <inkml:trace contextRef="#ctx0" brushRef="#br0">1 1 24575,'0'6'0,"1"1"0,0-1 0,1 0 0,0 0 0,0 1 0,0-1 0,0 0 0,1 0 0,7 10 0,38 52 0,-32-47 0,-7-11-170,0 0-1,1 0 0,0-1 1,1 0-1,0-1 0,0 0 1,19 10-1,-11-7-6655</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33.345"/>
    </inkml:context>
    <inkml:brush xml:id="br0">
      <inkml:brushProperty name="width" value="0.025" units="cm"/>
      <inkml:brushProperty name="height" value="0.025" units="cm"/>
      <inkml:brushProperty name="color" value="#33CCFF"/>
    </inkml:brush>
  </inkml:definitions>
  <inkml:trace contextRef="#ctx0" brushRef="#br0">0 0 24575,'0'3'0,"0"4"0,0 3 0,0 3 0,3-1 0,1 1 0,-1 1 0,0 1 0,-1 0 0,0 1 0,1-2 0,1-4-8191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35.778"/>
    </inkml:context>
    <inkml:brush xml:id="br0">
      <inkml:brushProperty name="width" value="0.025" units="cm"/>
      <inkml:brushProperty name="height" value="0.025" units="cm"/>
      <inkml:brushProperty name="color" value="#33CCFF"/>
    </inkml:brush>
  </inkml:definitions>
  <inkml:trace contextRef="#ctx0" brushRef="#br0">0 1 24575,'1'0'0,"0"1"0,0-1 0,-1 0 0,1 1 0,0 0 0,0-1 0,-1 1 0,1-1 0,0 1 0,-1 0 0,1-1 0,0 1 0,-1 0 0,1 0 0,-1 0 0,0-1 0,1 1 0,-1 0 0,1 2 0,9 23 0,-7-16 0,1 0 0,5 9 0,-2 2 0,0-1 0,5 24 0,-11-36 0,0 0 0,-1 0 0,1 0 0,-2 1 0,1-1 0,-1 0 0,0 0 0,-1 0 0,0 0 0,0 0 0,-6 12 0,-3 10-1365,8-17-5461</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6T13:39:36.833"/>
    </inkml:context>
    <inkml:brush xml:id="br0">
      <inkml:brushProperty name="width" value="0.025" units="cm"/>
      <inkml:brushProperty name="height" value="0.025" units="cm"/>
      <inkml:brushProperty name="color" value="#33CCFF"/>
    </inkml:brush>
  </inkml:definitions>
  <inkml:trace contextRef="#ctx0" brushRef="#br0">1 0 24575,'0'3'0,"6"1"0,4 0 0,1 1 0,-2 4 0,-2 2 0,-2 3 0,-2 2 0,1-2 0,3-1 0,0 1 0,2 0 0,0 1 0,0 1 0,2 1 0,-1 0 0,1-3 0,-2-4-8191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0FCB8-4EDA-47FD-A95B-7D0318151B27}" type="datetimeFigureOut">
              <a:rPr lang="ru-RU" smtClean="0"/>
              <a:t>12.03.2026</a:t>
            </a:fld>
            <a:endParaRPr lang="ru-RU"/>
          </a:p>
        </p:txBody>
      </p:sp>
      <p:sp>
        <p:nvSpPr>
          <p:cNvPr id="4" name="Образ слайда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E52B0-D1A2-46CC-86D8-10E56FBA31FD}" type="slidenum">
              <a:rPr lang="ru-RU" smtClean="0"/>
              <a:t>‹#›</a:t>
            </a:fld>
            <a:endParaRPr lang="ru-RU"/>
          </a:p>
        </p:txBody>
      </p:sp>
    </p:spTree>
    <p:extLst>
      <p:ext uri="{BB962C8B-B14F-4D97-AF65-F5344CB8AC3E}">
        <p14:creationId xmlns:p14="http://schemas.microsoft.com/office/powerpoint/2010/main" val="593816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ru-RU"/>
              <a:t>Образец заголовка</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EA6F9D2-B7CD-4E99-861F-B20D2228285E}" type="datetimeFigureOut">
              <a:rPr lang="ru-RU" smtClean="0"/>
              <a:t>12.03.2026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160363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EA6F9D2-B7CD-4E99-861F-B20D2228285E}" type="datetimeFigureOut">
              <a:rPr lang="ru-RU" smtClean="0"/>
              <a:t>12.03.2026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10811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ru-RU"/>
              <a:t>Образец заголовка</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EA6F9D2-B7CD-4E99-861F-B20D2228285E}" type="datetimeFigureOut">
              <a:rPr lang="ru-RU" smtClean="0"/>
              <a:t>12.03.2026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4117397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EA6F9D2-B7CD-4E99-861F-B20D2228285E}" type="datetimeFigureOut">
              <a:rPr lang="ru-RU" smtClean="0"/>
              <a:t>12.03.2026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1390756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ru-RU"/>
              <a:t>Образец заголовка</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472381" y="4453467"/>
            <a:ext cx="2901255" cy="65503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3471863" y="4453467"/>
            <a:ext cx="2915543" cy="65503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EA6F9D2-B7CD-4E99-861F-B20D2228285E}" type="datetimeFigureOut">
              <a:rPr lang="ru-RU" smtClean="0"/>
              <a:t>12.03.2026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25098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EA6F9D2-B7CD-4E99-861F-B20D2228285E}" type="datetimeFigureOut">
              <a:rPr lang="ru-RU" smtClean="0"/>
              <a:t>12.03.2026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176684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A6F9D2-B7CD-4E99-861F-B20D2228285E}" type="datetimeFigureOut">
              <a:rPr lang="ru-RU" smtClean="0"/>
              <a:t>12.03.2026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1578964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ru-RU"/>
              <a:t>Образец заголовка</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8EA6F9D2-B7CD-4E99-861F-B20D2228285E}" type="datetimeFigureOut">
              <a:rPr lang="ru-RU" smtClean="0"/>
              <a:t>12.03.2026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71199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8EA6F9D2-B7CD-4E99-861F-B20D2228285E}" type="datetimeFigureOut">
              <a:rPr lang="ru-RU" smtClean="0"/>
              <a:t>12.03.2026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3910730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EA6F9D2-B7CD-4E99-861F-B20D2228285E}" type="datetimeFigureOut">
              <a:rPr lang="ru-RU" smtClean="0"/>
              <a:t>12.03.2026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242207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EA6F9D2-B7CD-4E99-861F-B20D2228285E}" type="datetimeFigureOut">
              <a:rPr lang="ru-RU" smtClean="0"/>
              <a:t>12.03.2026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F8A72DA-0A97-42CC-94C8-7C6F1FB0553F}" type="slidenum">
              <a:rPr lang="ru-RU" smtClean="0"/>
              <a:t>‹#›</a:t>
            </a:fld>
            <a:endParaRPr lang="ru-RU"/>
          </a:p>
        </p:txBody>
      </p:sp>
    </p:spTree>
    <p:extLst>
      <p:ext uri="{BB962C8B-B14F-4D97-AF65-F5344CB8AC3E}">
        <p14:creationId xmlns:p14="http://schemas.microsoft.com/office/powerpoint/2010/main" val="3599466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8EA6F9D2-B7CD-4E99-861F-B20D2228285E}" type="datetimeFigureOut">
              <a:rPr lang="ru-RU" smtClean="0"/>
              <a:t>12.03.2026</a:t>
            </a:fld>
            <a:endParaRPr lang="ru-RU"/>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4F8A72DA-0A97-42CC-94C8-7C6F1FB0553F}" type="slidenum">
              <a:rPr lang="ru-RU" smtClean="0"/>
              <a:t>‹#›</a:t>
            </a:fld>
            <a:endParaRPr lang="ru-RU"/>
          </a:p>
        </p:txBody>
      </p:sp>
    </p:spTree>
    <p:extLst>
      <p:ext uri="{BB962C8B-B14F-4D97-AF65-F5344CB8AC3E}">
        <p14:creationId xmlns:p14="http://schemas.microsoft.com/office/powerpoint/2010/main" val="583973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17" Type="http://schemas.openxmlformats.org/officeDocument/2006/relationships/image" Target="../media/image69.png"/><Relationship Id="rId299" Type="http://schemas.openxmlformats.org/officeDocument/2006/relationships/customXml" Target="../ink/ink144.xml"/><Relationship Id="rId21" Type="http://schemas.openxmlformats.org/officeDocument/2006/relationships/image" Target="../media/image21.png"/><Relationship Id="rId63" Type="http://schemas.openxmlformats.org/officeDocument/2006/relationships/customXml" Target="../ink/ink20.xml"/><Relationship Id="rId159" Type="http://schemas.openxmlformats.org/officeDocument/2006/relationships/customXml" Target="../ink/ink67.xml"/><Relationship Id="rId324" Type="http://schemas.openxmlformats.org/officeDocument/2006/relationships/image" Target="../media/image162.png"/><Relationship Id="rId366" Type="http://schemas.openxmlformats.org/officeDocument/2006/relationships/image" Target="../media/image190.png"/><Relationship Id="rId170" Type="http://schemas.openxmlformats.org/officeDocument/2006/relationships/image" Target="../media/image92.png"/><Relationship Id="rId226" Type="http://schemas.openxmlformats.org/officeDocument/2006/relationships/image" Target="../media/image120.png"/><Relationship Id="rId268" Type="http://schemas.openxmlformats.org/officeDocument/2006/relationships/customXml" Target="../ink/ink125.xml"/><Relationship Id="rId74" Type="http://schemas.openxmlformats.org/officeDocument/2006/relationships/image" Target="../media/image47.png"/><Relationship Id="rId128" Type="http://schemas.openxmlformats.org/officeDocument/2006/relationships/customXml" Target="../ink/ink50.xml"/><Relationship Id="rId335" Type="http://schemas.openxmlformats.org/officeDocument/2006/relationships/customXml" Target="../ink/ink162.xml"/><Relationship Id="rId5" Type="http://schemas.openxmlformats.org/officeDocument/2006/relationships/image" Target="../media/image5.png"/><Relationship Id="rId181" Type="http://schemas.openxmlformats.org/officeDocument/2006/relationships/customXml" Target="../ink/ink78.xml"/><Relationship Id="rId237" Type="http://schemas.openxmlformats.org/officeDocument/2006/relationships/customXml" Target="../ink/ink106.xml"/><Relationship Id="rId279" Type="http://schemas.openxmlformats.org/officeDocument/2006/relationships/customXml" Target="../ink/ink134.xml"/><Relationship Id="rId43" Type="http://schemas.openxmlformats.org/officeDocument/2006/relationships/customXml" Target="../ink/ink7.xml"/><Relationship Id="rId139" Type="http://schemas.openxmlformats.org/officeDocument/2006/relationships/customXml" Target="../ink/ink56.xml"/><Relationship Id="rId290" Type="http://schemas.openxmlformats.org/officeDocument/2006/relationships/image" Target="../media/image145.png"/><Relationship Id="rId304" Type="http://schemas.openxmlformats.org/officeDocument/2006/relationships/image" Target="../media/image152.png"/><Relationship Id="rId346" Type="http://schemas.openxmlformats.org/officeDocument/2006/relationships/image" Target="../media/image94.png"/><Relationship Id="rId85" Type="http://schemas.openxmlformats.org/officeDocument/2006/relationships/customXml" Target="../ink/ink31.xml"/><Relationship Id="rId192" Type="http://schemas.openxmlformats.org/officeDocument/2006/relationships/image" Target="../media/image103.png"/><Relationship Id="rId206" Type="http://schemas.openxmlformats.org/officeDocument/2006/relationships/image" Target="../media/image110.png"/><Relationship Id="rId248" Type="http://schemas.openxmlformats.org/officeDocument/2006/relationships/image" Target="../media/image130.png"/><Relationship Id="rId12" Type="http://schemas.openxmlformats.org/officeDocument/2006/relationships/image" Target="../media/image12.png"/><Relationship Id="rId108" Type="http://schemas.openxmlformats.org/officeDocument/2006/relationships/customXml" Target="../ink/ink41.xml"/><Relationship Id="rId315" Type="http://schemas.openxmlformats.org/officeDocument/2006/relationships/customXml" Target="../ink/ink152.xml"/><Relationship Id="rId357" Type="http://schemas.openxmlformats.org/officeDocument/2006/relationships/image" Target="../media/image181.png"/><Relationship Id="rId54" Type="http://schemas.openxmlformats.org/officeDocument/2006/relationships/customXml" Target="../ink/ink15.xml"/><Relationship Id="rId96" Type="http://schemas.openxmlformats.org/officeDocument/2006/relationships/image" Target="../media/image58.png"/><Relationship Id="rId161" Type="http://schemas.openxmlformats.org/officeDocument/2006/relationships/customXml" Target="../ink/ink68.xml"/><Relationship Id="rId217" Type="http://schemas.openxmlformats.org/officeDocument/2006/relationships/customXml" Target="../ink/ink96.xml"/><Relationship Id="rId259" Type="http://schemas.openxmlformats.org/officeDocument/2006/relationships/customXml" Target="../ink/ink120.xml"/><Relationship Id="rId23" Type="http://schemas.openxmlformats.org/officeDocument/2006/relationships/image" Target="../media/image23.png"/><Relationship Id="rId119" Type="http://schemas.openxmlformats.org/officeDocument/2006/relationships/image" Target="../media/image70.png"/><Relationship Id="rId270" Type="http://schemas.openxmlformats.org/officeDocument/2006/relationships/customXml" Target="../ink/ink127.xml"/><Relationship Id="rId326" Type="http://schemas.openxmlformats.org/officeDocument/2006/relationships/image" Target="../media/image163.png"/><Relationship Id="rId65" Type="http://schemas.openxmlformats.org/officeDocument/2006/relationships/customXml" Target="../ink/ink21.xml"/><Relationship Id="rId130" Type="http://schemas.openxmlformats.org/officeDocument/2006/relationships/customXml" Target="../ink/ink51.xml"/><Relationship Id="rId368" Type="http://schemas.openxmlformats.org/officeDocument/2006/relationships/image" Target="../media/image192.png"/><Relationship Id="rId172" Type="http://schemas.openxmlformats.org/officeDocument/2006/relationships/image" Target="../media/image93.png"/><Relationship Id="rId228" Type="http://schemas.openxmlformats.org/officeDocument/2006/relationships/image" Target="../media/image121.png"/><Relationship Id="rId281" Type="http://schemas.openxmlformats.org/officeDocument/2006/relationships/customXml" Target="../ink/ink135.xml"/><Relationship Id="rId337" Type="http://schemas.openxmlformats.org/officeDocument/2006/relationships/customXml" Target="../ink/ink163.xml"/><Relationship Id="rId34" Type="http://schemas.openxmlformats.org/officeDocument/2006/relationships/customXml" Target="../ink/ink2.xml"/><Relationship Id="rId76" Type="http://schemas.openxmlformats.org/officeDocument/2006/relationships/image" Target="../media/image48.png"/><Relationship Id="rId141" Type="http://schemas.openxmlformats.org/officeDocument/2006/relationships/image" Target="../media/image80.png"/><Relationship Id="rId7" Type="http://schemas.openxmlformats.org/officeDocument/2006/relationships/image" Target="../media/image7.png"/><Relationship Id="rId183" Type="http://schemas.openxmlformats.org/officeDocument/2006/relationships/customXml" Target="../ink/ink79.xml"/><Relationship Id="rId239" Type="http://schemas.openxmlformats.org/officeDocument/2006/relationships/customXml" Target="../ink/ink107.xml"/><Relationship Id="rId250" Type="http://schemas.openxmlformats.org/officeDocument/2006/relationships/customXml" Target="../ink/ink114.xml"/><Relationship Id="rId292" Type="http://schemas.openxmlformats.org/officeDocument/2006/relationships/image" Target="../media/image146.png"/><Relationship Id="rId306" Type="http://schemas.openxmlformats.org/officeDocument/2006/relationships/image" Target="../media/image153.png"/><Relationship Id="rId45" Type="http://schemas.openxmlformats.org/officeDocument/2006/relationships/image" Target="../media/image34.png"/><Relationship Id="rId87" Type="http://schemas.openxmlformats.org/officeDocument/2006/relationships/customXml" Target="../ink/ink32.xml"/><Relationship Id="rId110" Type="http://schemas.openxmlformats.org/officeDocument/2006/relationships/customXml" Target="../ink/ink42.xml"/><Relationship Id="rId348" Type="http://schemas.openxmlformats.org/officeDocument/2006/relationships/image" Target="../media/image172.png"/><Relationship Id="rId152" Type="http://schemas.openxmlformats.org/officeDocument/2006/relationships/image" Target="../media/image83.png"/><Relationship Id="rId194" Type="http://schemas.openxmlformats.org/officeDocument/2006/relationships/image" Target="../media/image104.png"/><Relationship Id="rId208" Type="http://schemas.openxmlformats.org/officeDocument/2006/relationships/image" Target="../media/image111.png"/><Relationship Id="rId261" Type="http://schemas.openxmlformats.org/officeDocument/2006/relationships/customXml" Target="../ink/ink121.xml"/><Relationship Id="rId14" Type="http://schemas.openxmlformats.org/officeDocument/2006/relationships/image" Target="../media/image14.png"/><Relationship Id="rId56" Type="http://schemas.openxmlformats.org/officeDocument/2006/relationships/image" Target="../media/image38.png"/><Relationship Id="rId317" Type="http://schemas.openxmlformats.org/officeDocument/2006/relationships/customXml" Target="../ink/ink153.xml"/><Relationship Id="rId359" Type="http://schemas.openxmlformats.org/officeDocument/2006/relationships/image" Target="../media/image183.png"/><Relationship Id="rId121" Type="http://schemas.openxmlformats.org/officeDocument/2006/relationships/image" Target="../media/image71.png"/><Relationship Id="rId163" Type="http://schemas.openxmlformats.org/officeDocument/2006/relationships/customXml" Target="../ink/ink69.xml"/><Relationship Id="rId219" Type="http://schemas.openxmlformats.org/officeDocument/2006/relationships/customXml" Target="../ink/ink97.xml"/><Relationship Id="rId370" Type="http://schemas.openxmlformats.org/officeDocument/2006/relationships/image" Target="../media/image194.png"/><Relationship Id="rId230" Type="http://schemas.openxmlformats.org/officeDocument/2006/relationships/image" Target="../media/image122.png"/><Relationship Id="rId25" Type="http://schemas.openxmlformats.org/officeDocument/2006/relationships/image" Target="../media/image25.png"/><Relationship Id="rId67" Type="http://schemas.openxmlformats.org/officeDocument/2006/relationships/customXml" Target="../ink/ink22.xml"/><Relationship Id="rId272" Type="http://schemas.openxmlformats.org/officeDocument/2006/relationships/customXml" Target="../ink/ink129.xml"/><Relationship Id="rId328" Type="http://schemas.openxmlformats.org/officeDocument/2006/relationships/image" Target="../media/image164.png"/><Relationship Id="rId132" Type="http://schemas.openxmlformats.org/officeDocument/2006/relationships/customXml" Target="../ink/ink52.xml"/><Relationship Id="rId174" Type="http://schemas.openxmlformats.org/officeDocument/2006/relationships/image" Target="../media/image59.png"/><Relationship Id="rId220" Type="http://schemas.openxmlformats.org/officeDocument/2006/relationships/image" Target="../media/image117.png"/><Relationship Id="rId241" Type="http://schemas.openxmlformats.org/officeDocument/2006/relationships/customXml" Target="../ink/ink108.xml"/><Relationship Id="rId15" Type="http://schemas.openxmlformats.org/officeDocument/2006/relationships/image" Target="../media/image15.png"/><Relationship Id="rId36" Type="http://schemas.openxmlformats.org/officeDocument/2006/relationships/customXml" Target="../ink/ink4.xml"/><Relationship Id="rId57" Type="http://schemas.openxmlformats.org/officeDocument/2006/relationships/customXml" Target="../ink/ink17.xml"/><Relationship Id="rId262" Type="http://schemas.openxmlformats.org/officeDocument/2006/relationships/image" Target="../media/image135.png"/><Relationship Id="rId283" Type="http://schemas.openxmlformats.org/officeDocument/2006/relationships/customXml" Target="../ink/ink136.xml"/><Relationship Id="rId318" Type="http://schemas.openxmlformats.org/officeDocument/2006/relationships/image" Target="../media/image159.png"/><Relationship Id="rId339" Type="http://schemas.openxmlformats.org/officeDocument/2006/relationships/customXml" Target="../ink/ink164.xml"/><Relationship Id="rId78" Type="http://schemas.openxmlformats.org/officeDocument/2006/relationships/image" Target="../media/image49.png"/><Relationship Id="rId101" Type="http://schemas.openxmlformats.org/officeDocument/2006/relationships/image" Target="../media/image61.png"/><Relationship Id="rId122" Type="http://schemas.openxmlformats.org/officeDocument/2006/relationships/customXml" Target="../ink/ink48.xml"/><Relationship Id="rId143" Type="http://schemas.openxmlformats.org/officeDocument/2006/relationships/customXml" Target="../ink/ink59.xml"/><Relationship Id="rId164" Type="http://schemas.openxmlformats.org/officeDocument/2006/relationships/image" Target="../media/image89.png"/><Relationship Id="rId185" Type="http://schemas.openxmlformats.org/officeDocument/2006/relationships/customXml" Target="../ink/ink80.xml"/><Relationship Id="rId350" Type="http://schemas.openxmlformats.org/officeDocument/2006/relationships/image" Target="../media/image174.png"/><Relationship Id="rId371" Type="http://schemas.openxmlformats.org/officeDocument/2006/relationships/image" Target="../media/image195.png"/><Relationship Id="rId9" Type="http://schemas.openxmlformats.org/officeDocument/2006/relationships/image" Target="../media/image9.png"/><Relationship Id="rId210" Type="http://schemas.openxmlformats.org/officeDocument/2006/relationships/image" Target="../media/image112.png"/><Relationship Id="rId26" Type="http://schemas.openxmlformats.org/officeDocument/2006/relationships/image" Target="../media/image26.png"/><Relationship Id="rId231" Type="http://schemas.openxmlformats.org/officeDocument/2006/relationships/customXml" Target="../ink/ink103.xml"/><Relationship Id="rId252" Type="http://schemas.openxmlformats.org/officeDocument/2006/relationships/customXml" Target="../ink/ink116.xml"/><Relationship Id="rId273" Type="http://schemas.openxmlformats.org/officeDocument/2006/relationships/customXml" Target="../ink/ink130.xml"/><Relationship Id="rId294" Type="http://schemas.openxmlformats.org/officeDocument/2006/relationships/image" Target="../media/image147.png"/><Relationship Id="rId308" Type="http://schemas.openxmlformats.org/officeDocument/2006/relationships/image" Target="../media/image154.png"/><Relationship Id="rId329" Type="http://schemas.openxmlformats.org/officeDocument/2006/relationships/customXml" Target="../ink/ink159.xml"/><Relationship Id="rId47" Type="http://schemas.openxmlformats.org/officeDocument/2006/relationships/image" Target="../media/image36.png"/><Relationship Id="rId68" Type="http://schemas.openxmlformats.org/officeDocument/2006/relationships/image" Target="../media/image44.png"/><Relationship Id="rId89" Type="http://schemas.openxmlformats.org/officeDocument/2006/relationships/customXml" Target="../ink/ink33.xml"/><Relationship Id="rId112" Type="http://schemas.openxmlformats.org/officeDocument/2006/relationships/customXml" Target="../ink/ink43.xml"/><Relationship Id="rId133" Type="http://schemas.openxmlformats.org/officeDocument/2006/relationships/image" Target="../media/image77.png"/><Relationship Id="rId154" Type="http://schemas.openxmlformats.org/officeDocument/2006/relationships/image" Target="../media/image84.png"/><Relationship Id="rId175" Type="http://schemas.openxmlformats.org/officeDocument/2006/relationships/customXml" Target="../ink/ink75.xml"/><Relationship Id="rId340" Type="http://schemas.openxmlformats.org/officeDocument/2006/relationships/image" Target="../media/image170.png"/><Relationship Id="rId361" Type="http://schemas.openxmlformats.org/officeDocument/2006/relationships/image" Target="../media/image185.png"/><Relationship Id="rId196" Type="http://schemas.openxmlformats.org/officeDocument/2006/relationships/image" Target="../media/image105.png"/><Relationship Id="rId200" Type="http://schemas.openxmlformats.org/officeDocument/2006/relationships/image" Target="../media/image107.png"/><Relationship Id="rId16" Type="http://schemas.openxmlformats.org/officeDocument/2006/relationships/image" Target="../media/image16.png"/><Relationship Id="rId221" Type="http://schemas.openxmlformats.org/officeDocument/2006/relationships/customXml" Target="../ink/ink98.xml"/><Relationship Id="rId242" Type="http://schemas.openxmlformats.org/officeDocument/2006/relationships/image" Target="../media/image128.png"/><Relationship Id="rId263" Type="http://schemas.openxmlformats.org/officeDocument/2006/relationships/customXml" Target="../ink/ink122.xml"/><Relationship Id="rId284" Type="http://schemas.openxmlformats.org/officeDocument/2006/relationships/image" Target="../media/image142.png"/><Relationship Id="rId319" Type="http://schemas.openxmlformats.org/officeDocument/2006/relationships/customXml" Target="../ink/ink154.xml"/><Relationship Id="rId37" Type="http://schemas.openxmlformats.org/officeDocument/2006/relationships/customXml" Target="../ink/ink5.xml"/><Relationship Id="rId58" Type="http://schemas.openxmlformats.org/officeDocument/2006/relationships/image" Target="../media/image39.png"/><Relationship Id="rId79" Type="http://schemas.openxmlformats.org/officeDocument/2006/relationships/customXml" Target="../ink/ink28.xml"/><Relationship Id="rId102" Type="http://schemas.openxmlformats.org/officeDocument/2006/relationships/customXml" Target="../ink/ink38.xml"/><Relationship Id="rId123" Type="http://schemas.openxmlformats.org/officeDocument/2006/relationships/image" Target="../media/image72.png"/><Relationship Id="rId144" Type="http://schemas.openxmlformats.org/officeDocument/2006/relationships/customXml" Target="../ink/ink60.xml"/><Relationship Id="rId330" Type="http://schemas.openxmlformats.org/officeDocument/2006/relationships/image" Target="../media/image165.png"/><Relationship Id="rId90" Type="http://schemas.openxmlformats.org/officeDocument/2006/relationships/image" Target="../media/image55.png"/><Relationship Id="rId165" Type="http://schemas.openxmlformats.org/officeDocument/2006/relationships/customXml" Target="../ink/ink70.xml"/><Relationship Id="rId186" Type="http://schemas.openxmlformats.org/officeDocument/2006/relationships/image" Target="../media/image100.png"/><Relationship Id="rId351" Type="http://schemas.openxmlformats.org/officeDocument/2006/relationships/image" Target="../media/image175.png"/><Relationship Id="rId372" Type="http://schemas.openxmlformats.org/officeDocument/2006/relationships/image" Target="../media/image196.png"/><Relationship Id="rId211" Type="http://schemas.openxmlformats.org/officeDocument/2006/relationships/customXml" Target="../ink/ink93.xml"/><Relationship Id="rId232" Type="http://schemas.openxmlformats.org/officeDocument/2006/relationships/image" Target="../media/image123.png"/><Relationship Id="rId253" Type="http://schemas.openxmlformats.org/officeDocument/2006/relationships/customXml" Target="../ink/ink117.xml"/><Relationship Id="rId274" Type="http://schemas.openxmlformats.org/officeDocument/2006/relationships/customXml" Target="../ink/ink131.xml"/><Relationship Id="rId295" Type="http://schemas.openxmlformats.org/officeDocument/2006/relationships/customXml" Target="../ink/ink142.xml"/><Relationship Id="rId309" Type="http://schemas.openxmlformats.org/officeDocument/2006/relationships/customXml" Target="../ink/ink149.xml"/><Relationship Id="rId27" Type="http://schemas.openxmlformats.org/officeDocument/2006/relationships/image" Target="../media/image27.png"/><Relationship Id="rId48" Type="http://schemas.openxmlformats.org/officeDocument/2006/relationships/customXml" Target="../ink/ink10.xml"/><Relationship Id="rId69" Type="http://schemas.openxmlformats.org/officeDocument/2006/relationships/customXml" Target="../ink/ink23.xml"/><Relationship Id="rId113" Type="http://schemas.openxmlformats.org/officeDocument/2006/relationships/image" Target="../media/image67.png"/><Relationship Id="rId134" Type="http://schemas.openxmlformats.org/officeDocument/2006/relationships/customXml" Target="../ink/ink53.xml"/><Relationship Id="rId320" Type="http://schemas.openxmlformats.org/officeDocument/2006/relationships/image" Target="../media/image160.png"/><Relationship Id="rId80" Type="http://schemas.openxmlformats.org/officeDocument/2006/relationships/image" Target="../media/image50.png"/><Relationship Id="rId155" Type="http://schemas.openxmlformats.org/officeDocument/2006/relationships/customXml" Target="../ink/ink65.xml"/><Relationship Id="rId176" Type="http://schemas.openxmlformats.org/officeDocument/2006/relationships/image" Target="../media/image95.png"/><Relationship Id="rId197" Type="http://schemas.openxmlformats.org/officeDocument/2006/relationships/customXml" Target="../ink/ink86.xml"/><Relationship Id="rId341" Type="http://schemas.openxmlformats.org/officeDocument/2006/relationships/customXml" Target="../ink/ink165.xml"/><Relationship Id="rId362" Type="http://schemas.openxmlformats.org/officeDocument/2006/relationships/image" Target="../media/image186.png"/><Relationship Id="rId201" Type="http://schemas.openxmlformats.org/officeDocument/2006/relationships/customXml" Target="../ink/ink88.xml"/><Relationship Id="rId222" Type="http://schemas.openxmlformats.org/officeDocument/2006/relationships/image" Target="../media/image118.png"/><Relationship Id="rId243" Type="http://schemas.openxmlformats.org/officeDocument/2006/relationships/customXml" Target="../ink/ink109.xml"/><Relationship Id="rId264" Type="http://schemas.openxmlformats.org/officeDocument/2006/relationships/image" Target="../media/image136.png"/><Relationship Id="rId285" Type="http://schemas.openxmlformats.org/officeDocument/2006/relationships/customXml" Target="../ink/ink137.xml"/><Relationship Id="rId17" Type="http://schemas.openxmlformats.org/officeDocument/2006/relationships/image" Target="../media/image17.png"/><Relationship Id="rId38" Type="http://schemas.openxmlformats.org/officeDocument/2006/relationships/image" Target="../media/image30.png"/><Relationship Id="rId59" Type="http://schemas.openxmlformats.org/officeDocument/2006/relationships/customXml" Target="../ink/ink18.xml"/><Relationship Id="rId103" Type="http://schemas.openxmlformats.org/officeDocument/2006/relationships/image" Target="../media/image62.png"/><Relationship Id="rId124" Type="http://schemas.openxmlformats.org/officeDocument/2006/relationships/customXml" Target="../ink/ink49.xml"/><Relationship Id="rId310" Type="http://schemas.openxmlformats.org/officeDocument/2006/relationships/image" Target="../media/image155.png"/><Relationship Id="rId70" Type="http://schemas.openxmlformats.org/officeDocument/2006/relationships/image" Target="../media/image45.png"/><Relationship Id="rId91" Type="http://schemas.openxmlformats.org/officeDocument/2006/relationships/customXml" Target="../ink/ink34.xml"/><Relationship Id="rId145" Type="http://schemas.openxmlformats.org/officeDocument/2006/relationships/customXml" Target="../ink/ink61.xml"/><Relationship Id="rId166" Type="http://schemas.openxmlformats.org/officeDocument/2006/relationships/image" Target="../media/image90.png"/><Relationship Id="rId187" Type="http://schemas.openxmlformats.org/officeDocument/2006/relationships/customXml" Target="../ink/ink81.xml"/><Relationship Id="rId331" Type="http://schemas.openxmlformats.org/officeDocument/2006/relationships/customXml" Target="../ink/ink160.xml"/><Relationship Id="rId352" Type="http://schemas.openxmlformats.org/officeDocument/2006/relationships/image" Target="../media/image176.png"/><Relationship Id="rId373" Type="http://schemas.openxmlformats.org/officeDocument/2006/relationships/image" Target="../media/image197.png"/><Relationship Id="rId1" Type="http://schemas.openxmlformats.org/officeDocument/2006/relationships/slideLayout" Target="../slideLayouts/slideLayout7.xml"/><Relationship Id="rId212" Type="http://schemas.openxmlformats.org/officeDocument/2006/relationships/image" Target="../media/image113.png"/><Relationship Id="rId233" Type="http://schemas.openxmlformats.org/officeDocument/2006/relationships/customXml" Target="../ink/ink104.xml"/><Relationship Id="rId254" Type="http://schemas.openxmlformats.org/officeDocument/2006/relationships/image" Target="../media/image60.png"/><Relationship Id="rId28" Type="http://schemas.openxmlformats.org/officeDocument/2006/relationships/image" Target="../media/image28.png"/><Relationship Id="rId49" Type="http://schemas.openxmlformats.org/officeDocument/2006/relationships/customXml" Target="../ink/ink11.xml"/><Relationship Id="rId114" Type="http://schemas.openxmlformats.org/officeDocument/2006/relationships/customXml" Target="../ink/ink44.xml"/><Relationship Id="rId275" Type="http://schemas.openxmlformats.org/officeDocument/2006/relationships/customXml" Target="../ink/ink132.xml"/><Relationship Id="rId296" Type="http://schemas.openxmlformats.org/officeDocument/2006/relationships/image" Target="../media/image148.png"/><Relationship Id="rId300" Type="http://schemas.openxmlformats.org/officeDocument/2006/relationships/image" Target="../media/image150.png"/><Relationship Id="rId60" Type="http://schemas.openxmlformats.org/officeDocument/2006/relationships/image" Target="../media/image40.png"/><Relationship Id="rId81" Type="http://schemas.openxmlformats.org/officeDocument/2006/relationships/customXml" Target="../ink/ink29.xml"/><Relationship Id="rId135" Type="http://schemas.openxmlformats.org/officeDocument/2006/relationships/image" Target="../media/image78.png"/><Relationship Id="rId156" Type="http://schemas.openxmlformats.org/officeDocument/2006/relationships/image" Target="../media/image85.png"/><Relationship Id="rId177" Type="http://schemas.openxmlformats.org/officeDocument/2006/relationships/customXml" Target="../ink/ink76.xml"/><Relationship Id="rId198" Type="http://schemas.openxmlformats.org/officeDocument/2006/relationships/image" Target="../media/image106.png"/><Relationship Id="rId321" Type="http://schemas.openxmlformats.org/officeDocument/2006/relationships/customXml" Target="../ink/ink155.xml"/><Relationship Id="rId342" Type="http://schemas.openxmlformats.org/officeDocument/2006/relationships/image" Target="../media/image171.png"/><Relationship Id="rId363" Type="http://schemas.openxmlformats.org/officeDocument/2006/relationships/image" Target="../media/image187.png"/><Relationship Id="rId202" Type="http://schemas.openxmlformats.org/officeDocument/2006/relationships/image" Target="../media/image108.png"/><Relationship Id="rId223" Type="http://schemas.openxmlformats.org/officeDocument/2006/relationships/customXml" Target="../ink/ink99.xml"/><Relationship Id="rId244" Type="http://schemas.openxmlformats.org/officeDocument/2006/relationships/image" Target="../media/image129.png"/><Relationship Id="rId18" Type="http://schemas.openxmlformats.org/officeDocument/2006/relationships/image" Target="../media/image18.png"/><Relationship Id="rId39" Type="http://schemas.openxmlformats.org/officeDocument/2006/relationships/image" Target="../media/image32.png"/><Relationship Id="rId265" Type="http://schemas.openxmlformats.org/officeDocument/2006/relationships/customXml" Target="../ink/ink123.xml"/><Relationship Id="rId286" Type="http://schemas.openxmlformats.org/officeDocument/2006/relationships/image" Target="../media/image143.png"/><Relationship Id="rId50" Type="http://schemas.openxmlformats.org/officeDocument/2006/relationships/image" Target="../media/image37.png"/><Relationship Id="rId104" Type="http://schemas.openxmlformats.org/officeDocument/2006/relationships/customXml" Target="../ink/ink39.xml"/><Relationship Id="rId146" Type="http://schemas.openxmlformats.org/officeDocument/2006/relationships/customXml" Target="../ink/ink62.xml"/><Relationship Id="rId167" Type="http://schemas.openxmlformats.org/officeDocument/2006/relationships/customXml" Target="../ink/ink71.xml"/><Relationship Id="rId188" Type="http://schemas.openxmlformats.org/officeDocument/2006/relationships/image" Target="../media/image101.png"/><Relationship Id="rId311" Type="http://schemas.openxmlformats.org/officeDocument/2006/relationships/customXml" Target="../ink/ink150.xml"/><Relationship Id="rId332" Type="http://schemas.openxmlformats.org/officeDocument/2006/relationships/image" Target="../media/image166.png"/><Relationship Id="rId353" Type="http://schemas.openxmlformats.org/officeDocument/2006/relationships/image" Target="../media/image177.png"/><Relationship Id="rId374" Type="http://schemas.openxmlformats.org/officeDocument/2006/relationships/image" Target="../media/image198.png"/><Relationship Id="rId71" Type="http://schemas.openxmlformats.org/officeDocument/2006/relationships/customXml" Target="../ink/ink24.xml"/><Relationship Id="rId92" Type="http://schemas.openxmlformats.org/officeDocument/2006/relationships/image" Target="../media/image56.png"/><Relationship Id="rId213" Type="http://schemas.openxmlformats.org/officeDocument/2006/relationships/customXml" Target="../ink/ink94.xml"/><Relationship Id="rId234" Type="http://schemas.openxmlformats.org/officeDocument/2006/relationships/image" Target="../media/image124.png"/><Relationship Id="rId2" Type="http://schemas.openxmlformats.org/officeDocument/2006/relationships/image" Target="../media/image2.png"/><Relationship Id="rId29" Type="http://schemas.openxmlformats.org/officeDocument/2006/relationships/image" Target="../media/image29.png"/><Relationship Id="rId255" Type="http://schemas.openxmlformats.org/officeDocument/2006/relationships/customXml" Target="../ink/ink118.xml"/><Relationship Id="rId276" Type="http://schemas.openxmlformats.org/officeDocument/2006/relationships/image" Target="../media/image138.png"/><Relationship Id="rId297" Type="http://schemas.openxmlformats.org/officeDocument/2006/relationships/customXml" Target="../ink/ink143.xml"/><Relationship Id="rId40" Type="http://schemas.openxmlformats.org/officeDocument/2006/relationships/image" Target="../media/image33.png"/><Relationship Id="rId115" Type="http://schemas.openxmlformats.org/officeDocument/2006/relationships/image" Target="../media/image68.png"/><Relationship Id="rId136" Type="http://schemas.openxmlformats.org/officeDocument/2006/relationships/customXml" Target="../ink/ink54.xml"/><Relationship Id="rId157" Type="http://schemas.openxmlformats.org/officeDocument/2006/relationships/customXml" Target="../ink/ink66.xml"/><Relationship Id="rId178" Type="http://schemas.openxmlformats.org/officeDocument/2006/relationships/image" Target="../media/image96.png"/><Relationship Id="rId301" Type="http://schemas.openxmlformats.org/officeDocument/2006/relationships/customXml" Target="../ink/ink145.xml"/><Relationship Id="rId322" Type="http://schemas.openxmlformats.org/officeDocument/2006/relationships/image" Target="../media/image161.png"/><Relationship Id="rId343" Type="http://schemas.openxmlformats.org/officeDocument/2006/relationships/image" Target="../media/image73.png"/><Relationship Id="rId364" Type="http://schemas.openxmlformats.org/officeDocument/2006/relationships/image" Target="../media/image188.png"/><Relationship Id="rId61" Type="http://schemas.openxmlformats.org/officeDocument/2006/relationships/customXml" Target="../ink/ink19.xml"/><Relationship Id="rId82" Type="http://schemas.openxmlformats.org/officeDocument/2006/relationships/image" Target="../media/image51.png"/><Relationship Id="rId199" Type="http://schemas.openxmlformats.org/officeDocument/2006/relationships/customXml" Target="../ink/ink87.xml"/><Relationship Id="rId203" Type="http://schemas.openxmlformats.org/officeDocument/2006/relationships/customXml" Target="../ink/ink89.xml"/><Relationship Id="rId19" Type="http://schemas.openxmlformats.org/officeDocument/2006/relationships/image" Target="../media/image19.png"/><Relationship Id="rId224" Type="http://schemas.openxmlformats.org/officeDocument/2006/relationships/image" Target="../media/image119.png"/><Relationship Id="rId245" Type="http://schemas.openxmlformats.org/officeDocument/2006/relationships/customXml" Target="../ink/ink110.xml"/><Relationship Id="rId266" Type="http://schemas.openxmlformats.org/officeDocument/2006/relationships/image" Target="../media/image137.png"/><Relationship Id="rId287" Type="http://schemas.openxmlformats.org/officeDocument/2006/relationships/customXml" Target="../ink/ink138.xml"/><Relationship Id="rId30" Type="http://schemas.openxmlformats.org/officeDocument/2006/relationships/customXml" Target="../ink/ink1.xml"/><Relationship Id="rId105" Type="http://schemas.openxmlformats.org/officeDocument/2006/relationships/image" Target="../media/image63.png"/><Relationship Id="rId147" Type="http://schemas.openxmlformats.org/officeDocument/2006/relationships/customXml" Target="../ink/ink63.xml"/><Relationship Id="rId168" Type="http://schemas.openxmlformats.org/officeDocument/2006/relationships/image" Target="../media/image91.png"/><Relationship Id="rId312" Type="http://schemas.openxmlformats.org/officeDocument/2006/relationships/image" Target="../media/image156.png"/><Relationship Id="rId333" Type="http://schemas.openxmlformats.org/officeDocument/2006/relationships/customXml" Target="../ink/ink161.xml"/><Relationship Id="rId354" Type="http://schemas.openxmlformats.org/officeDocument/2006/relationships/image" Target="../media/image178.png"/><Relationship Id="rId51" Type="http://schemas.openxmlformats.org/officeDocument/2006/relationships/customXml" Target="../ink/ink12.xml"/><Relationship Id="rId72" Type="http://schemas.openxmlformats.org/officeDocument/2006/relationships/image" Target="../media/image46.png"/><Relationship Id="rId93" Type="http://schemas.openxmlformats.org/officeDocument/2006/relationships/customXml" Target="../ink/ink35.xml"/><Relationship Id="rId189" Type="http://schemas.openxmlformats.org/officeDocument/2006/relationships/customXml" Target="../ink/ink82.xml"/><Relationship Id="rId375" Type="http://schemas.openxmlformats.org/officeDocument/2006/relationships/image" Target="../media/image199.png"/><Relationship Id="rId3" Type="http://schemas.openxmlformats.org/officeDocument/2006/relationships/image" Target="../media/image3.png"/><Relationship Id="rId214" Type="http://schemas.openxmlformats.org/officeDocument/2006/relationships/image" Target="../media/image114.png"/><Relationship Id="rId235" Type="http://schemas.openxmlformats.org/officeDocument/2006/relationships/customXml" Target="../ink/ink105.xml"/><Relationship Id="rId256" Type="http://schemas.openxmlformats.org/officeDocument/2006/relationships/image" Target="../media/image132.png"/><Relationship Id="rId277" Type="http://schemas.openxmlformats.org/officeDocument/2006/relationships/customXml" Target="../ink/ink133.xml"/><Relationship Id="rId298" Type="http://schemas.openxmlformats.org/officeDocument/2006/relationships/image" Target="../media/image149.png"/><Relationship Id="rId116" Type="http://schemas.openxmlformats.org/officeDocument/2006/relationships/customXml" Target="../ink/ink45.xml"/><Relationship Id="rId137" Type="http://schemas.openxmlformats.org/officeDocument/2006/relationships/image" Target="../media/image79.png"/><Relationship Id="rId158" Type="http://schemas.openxmlformats.org/officeDocument/2006/relationships/image" Target="../media/image86.png"/><Relationship Id="rId302" Type="http://schemas.openxmlformats.org/officeDocument/2006/relationships/image" Target="../media/image151.png"/><Relationship Id="rId323" Type="http://schemas.openxmlformats.org/officeDocument/2006/relationships/customXml" Target="../ink/ink156.xml"/><Relationship Id="rId344" Type="http://schemas.openxmlformats.org/officeDocument/2006/relationships/image" Target="../media/image81.png"/><Relationship Id="rId20" Type="http://schemas.openxmlformats.org/officeDocument/2006/relationships/image" Target="../media/image20.png"/><Relationship Id="rId41" Type="http://schemas.openxmlformats.org/officeDocument/2006/relationships/customXml" Target="../ink/ink6.xml"/><Relationship Id="rId62" Type="http://schemas.openxmlformats.org/officeDocument/2006/relationships/image" Target="../media/image41.png"/><Relationship Id="rId83" Type="http://schemas.openxmlformats.org/officeDocument/2006/relationships/customXml" Target="../ink/ink30.xml"/><Relationship Id="rId179" Type="http://schemas.openxmlformats.org/officeDocument/2006/relationships/customXml" Target="../ink/ink77.xml"/><Relationship Id="rId365" Type="http://schemas.openxmlformats.org/officeDocument/2006/relationships/image" Target="../media/image189.png"/><Relationship Id="rId190" Type="http://schemas.openxmlformats.org/officeDocument/2006/relationships/image" Target="../media/image102.png"/><Relationship Id="rId204" Type="http://schemas.openxmlformats.org/officeDocument/2006/relationships/image" Target="../media/image109.png"/><Relationship Id="rId225" Type="http://schemas.openxmlformats.org/officeDocument/2006/relationships/customXml" Target="../ink/ink100.xml"/><Relationship Id="rId246" Type="http://schemas.openxmlformats.org/officeDocument/2006/relationships/customXml" Target="../ink/ink111.xml"/><Relationship Id="rId267" Type="http://schemas.openxmlformats.org/officeDocument/2006/relationships/customXml" Target="../ink/ink124.xml"/><Relationship Id="rId288" Type="http://schemas.openxmlformats.org/officeDocument/2006/relationships/image" Target="../media/image144.png"/><Relationship Id="rId106" Type="http://schemas.openxmlformats.org/officeDocument/2006/relationships/customXml" Target="../ink/ink40.xml"/><Relationship Id="rId127" Type="http://schemas.openxmlformats.org/officeDocument/2006/relationships/image" Target="../media/image74.png"/><Relationship Id="rId313" Type="http://schemas.openxmlformats.org/officeDocument/2006/relationships/customXml" Target="../ink/ink151.xml"/><Relationship Id="rId10" Type="http://schemas.openxmlformats.org/officeDocument/2006/relationships/image" Target="../media/image10.png"/><Relationship Id="rId52" Type="http://schemas.openxmlformats.org/officeDocument/2006/relationships/customXml" Target="../ink/ink13.xml"/><Relationship Id="rId73" Type="http://schemas.openxmlformats.org/officeDocument/2006/relationships/customXml" Target="../ink/ink25.xml"/><Relationship Id="rId94" Type="http://schemas.openxmlformats.org/officeDocument/2006/relationships/image" Target="../media/image57.png"/><Relationship Id="rId169" Type="http://schemas.openxmlformats.org/officeDocument/2006/relationships/customXml" Target="../ink/ink72.xml"/><Relationship Id="rId334" Type="http://schemas.openxmlformats.org/officeDocument/2006/relationships/image" Target="../media/image167.png"/><Relationship Id="rId355" Type="http://schemas.openxmlformats.org/officeDocument/2006/relationships/image" Target="../media/image179.png"/><Relationship Id="rId376" Type="http://schemas.openxmlformats.org/officeDocument/2006/relationships/image" Target="../media/image200.png"/><Relationship Id="rId4" Type="http://schemas.openxmlformats.org/officeDocument/2006/relationships/image" Target="../media/image4.png"/><Relationship Id="rId180" Type="http://schemas.openxmlformats.org/officeDocument/2006/relationships/image" Target="../media/image97.png"/><Relationship Id="rId215" Type="http://schemas.openxmlformats.org/officeDocument/2006/relationships/customXml" Target="../ink/ink95.xml"/><Relationship Id="rId236" Type="http://schemas.openxmlformats.org/officeDocument/2006/relationships/image" Target="../media/image125.png"/><Relationship Id="rId257" Type="http://schemas.openxmlformats.org/officeDocument/2006/relationships/customXml" Target="../ink/ink119.xml"/><Relationship Id="rId278" Type="http://schemas.openxmlformats.org/officeDocument/2006/relationships/image" Target="../media/image139.png"/><Relationship Id="rId303" Type="http://schemas.openxmlformats.org/officeDocument/2006/relationships/customXml" Target="../ink/ink146.xml"/><Relationship Id="rId42" Type="http://schemas.openxmlformats.org/officeDocument/2006/relationships/image" Target="../media/image35.png"/><Relationship Id="rId84" Type="http://schemas.openxmlformats.org/officeDocument/2006/relationships/image" Target="../media/image52.png"/><Relationship Id="rId138" Type="http://schemas.openxmlformats.org/officeDocument/2006/relationships/customXml" Target="../ink/ink55.xml"/><Relationship Id="rId345" Type="http://schemas.openxmlformats.org/officeDocument/2006/relationships/image" Target="../media/image82.png"/><Relationship Id="rId191" Type="http://schemas.openxmlformats.org/officeDocument/2006/relationships/customXml" Target="../ink/ink83.xml"/><Relationship Id="rId205" Type="http://schemas.openxmlformats.org/officeDocument/2006/relationships/customXml" Target="../ink/ink90.xml"/><Relationship Id="rId247" Type="http://schemas.openxmlformats.org/officeDocument/2006/relationships/customXml" Target="../ink/ink112.xml"/><Relationship Id="rId107" Type="http://schemas.openxmlformats.org/officeDocument/2006/relationships/image" Target="../media/image64.png"/><Relationship Id="rId289" Type="http://schemas.openxmlformats.org/officeDocument/2006/relationships/customXml" Target="../ink/ink139.xml"/><Relationship Id="rId11" Type="http://schemas.openxmlformats.org/officeDocument/2006/relationships/image" Target="../media/image11.png"/><Relationship Id="rId53" Type="http://schemas.openxmlformats.org/officeDocument/2006/relationships/customXml" Target="../ink/ink14.xml"/><Relationship Id="rId314" Type="http://schemas.openxmlformats.org/officeDocument/2006/relationships/image" Target="../media/image157.png"/><Relationship Id="rId356" Type="http://schemas.openxmlformats.org/officeDocument/2006/relationships/image" Target="../media/image180.png"/><Relationship Id="rId95" Type="http://schemas.openxmlformats.org/officeDocument/2006/relationships/customXml" Target="../ink/ink36.xml"/><Relationship Id="rId160" Type="http://schemas.openxmlformats.org/officeDocument/2006/relationships/image" Target="../media/image87.png"/><Relationship Id="rId216" Type="http://schemas.openxmlformats.org/officeDocument/2006/relationships/image" Target="../media/image115.png"/><Relationship Id="rId258" Type="http://schemas.openxmlformats.org/officeDocument/2006/relationships/image" Target="../media/image133.png"/><Relationship Id="rId22" Type="http://schemas.openxmlformats.org/officeDocument/2006/relationships/image" Target="../media/image22.png"/><Relationship Id="rId64" Type="http://schemas.openxmlformats.org/officeDocument/2006/relationships/image" Target="../media/image42.png"/><Relationship Id="rId118" Type="http://schemas.openxmlformats.org/officeDocument/2006/relationships/customXml" Target="../ink/ink46.xml"/><Relationship Id="rId325" Type="http://schemas.openxmlformats.org/officeDocument/2006/relationships/customXml" Target="../ink/ink157.xml"/><Relationship Id="rId367" Type="http://schemas.openxmlformats.org/officeDocument/2006/relationships/image" Target="../media/image191.png"/><Relationship Id="rId171" Type="http://schemas.openxmlformats.org/officeDocument/2006/relationships/customXml" Target="../ink/ink73.xml"/><Relationship Id="rId227" Type="http://schemas.openxmlformats.org/officeDocument/2006/relationships/customXml" Target="../ink/ink101.xml"/><Relationship Id="rId269" Type="http://schemas.openxmlformats.org/officeDocument/2006/relationships/customXml" Target="../ink/ink126.xml"/><Relationship Id="rId33" Type="http://schemas.openxmlformats.org/officeDocument/2006/relationships/image" Target="../media/image31.png"/><Relationship Id="rId129" Type="http://schemas.openxmlformats.org/officeDocument/2006/relationships/image" Target="../media/image75.png"/><Relationship Id="rId280" Type="http://schemas.openxmlformats.org/officeDocument/2006/relationships/image" Target="../media/image140.png"/><Relationship Id="rId336" Type="http://schemas.openxmlformats.org/officeDocument/2006/relationships/image" Target="../media/image168.png"/><Relationship Id="rId75" Type="http://schemas.openxmlformats.org/officeDocument/2006/relationships/customXml" Target="../ink/ink26.xml"/><Relationship Id="rId140" Type="http://schemas.openxmlformats.org/officeDocument/2006/relationships/customXml" Target="../ink/ink57.xml"/><Relationship Id="rId182" Type="http://schemas.openxmlformats.org/officeDocument/2006/relationships/image" Target="../media/image98.png"/><Relationship Id="rId6" Type="http://schemas.openxmlformats.org/officeDocument/2006/relationships/image" Target="../media/image6.png"/><Relationship Id="rId238" Type="http://schemas.openxmlformats.org/officeDocument/2006/relationships/image" Target="../media/image126.png"/><Relationship Id="rId291" Type="http://schemas.openxmlformats.org/officeDocument/2006/relationships/customXml" Target="../ink/ink140.xml"/><Relationship Id="rId305" Type="http://schemas.openxmlformats.org/officeDocument/2006/relationships/customXml" Target="../ink/ink147.xml"/><Relationship Id="rId347" Type="http://schemas.openxmlformats.org/officeDocument/2006/relationships/image" Target="../media/image131.png"/><Relationship Id="rId44" Type="http://schemas.openxmlformats.org/officeDocument/2006/relationships/customXml" Target="../ink/ink8.xml"/><Relationship Id="rId86" Type="http://schemas.openxmlformats.org/officeDocument/2006/relationships/image" Target="../media/image53.png"/><Relationship Id="rId193" Type="http://schemas.openxmlformats.org/officeDocument/2006/relationships/customXml" Target="../ink/ink84.xml"/><Relationship Id="rId207" Type="http://schemas.openxmlformats.org/officeDocument/2006/relationships/customXml" Target="../ink/ink91.xml"/><Relationship Id="rId249" Type="http://schemas.openxmlformats.org/officeDocument/2006/relationships/customXml" Target="../ink/ink113.xml"/><Relationship Id="rId13" Type="http://schemas.openxmlformats.org/officeDocument/2006/relationships/image" Target="../media/image13.png"/><Relationship Id="rId109" Type="http://schemas.openxmlformats.org/officeDocument/2006/relationships/image" Target="../media/image65.png"/><Relationship Id="rId260" Type="http://schemas.openxmlformats.org/officeDocument/2006/relationships/image" Target="../media/image134.png"/><Relationship Id="rId316" Type="http://schemas.openxmlformats.org/officeDocument/2006/relationships/image" Target="../media/image158.png"/><Relationship Id="rId55" Type="http://schemas.openxmlformats.org/officeDocument/2006/relationships/customXml" Target="../ink/ink16.xml"/><Relationship Id="rId97" Type="http://schemas.openxmlformats.org/officeDocument/2006/relationships/customXml" Target="../ink/ink37.xml"/><Relationship Id="rId120" Type="http://schemas.openxmlformats.org/officeDocument/2006/relationships/customXml" Target="../ink/ink47.xml"/><Relationship Id="rId358" Type="http://schemas.openxmlformats.org/officeDocument/2006/relationships/image" Target="../media/image182.png"/><Relationship Id="rId162" Type="http://schemas.openxmlformats.org/officeDocument/2006/relationships/image" Target="../media/image88.png"/><Relationship Id="rId218" Type="http://schemas.openxmlformats.org/officeDocument/2006/relationships/image" Target="../media/image116.png"/><Relationship Id="rId271" Type="http://schemas.openxmlformats.org/officeDocument/2006/relationships/customXml" Target="../ink/ink128.xml"/><Relationship Id="rId24" Type="http://schemas.openxmlformats.org/officeDocument/2006/relationships/image" Target="../media/image24.png"/><Relationship Id="rId66" Type="http://schemas.openxmlformats.org/officeDocument/2006/relationships/image" Target="../media/image43.png"/><Relationship Id="rId131" Type="http://schemas.openxmlformats.org/officeDocument/2006/relationships/image" Target="../media/image76.png"/><Relationship Id="rId327" Type="http://schemas.openxmlformats.org/officeDocument/2006/relationships/customXml" Target="../ink/ink158.xml"/><Relationship Id="rId369" Type="http://schemas.openxmlformats.org/officeDocument/2006/relationships/image" Target="../media/image193.png"/><Relationship Id="rId173" Type="http://schemas.openxmlformats.org/officeDocument/2006/relationships/customXml" Target="../ink/ink74.xml"/><Relationship Id="rId229" Type="http://schemas.openxmlformats.org/officeDocument/2006/relationships/customXml" Target="../ink/ink102.xml"/><Relationship Id="rId240" Type="http://schemas.openxmlformats.org/officeDocument/2006/relationships/image" Target="../media/image127.png"/><Relationship Id="rId35" Type="http://schemas.openxmlformats.org/officeDocument/2006/relationships/customXml" Target="../ink/ink3.xml"/><Relationship Id="rId77" Type="http://schemas.openxmlformats.org/officeDocument/2006/relationships/customXml" Target="../ink/ink27.xml"/><Relationship Id="rId282" Type="http://schemas.openxmlformats.org/officeDocument/2006/relationships/image" Target="../media/image141.png"/><Relationship Id="rId338" Type="http://schemas.openxmlformats.org/officeDocument/2006/relationships/image" Target="../media/image169.png"/><Relationship Id="rId8" Type="http://schemas.openxmlformats.org/officeDocument/2006/relationships/image" Target="../media/image8.png"/><Relationship Id="rId142" Type="http://schemas.openxmlformats.org/officeDocument/2006/relationships/customXml" Target="../ink/ink58.xml"/><Relationship Id="rId184" Type="http://schemas.openxmlformats.org/officeDocument/2006/relationships/image" Target="../media/image99.png"/><Relationship Id="rId251" Type="http://schemas.openxmlformats.org/officeDocument/2006/relationships/customXml" Target="../ink/ink115.xml"/><Relationship Id="rId46" Type="http://schemas.openxmlformats.org/officeDocument/2006/relationships/customXml" Target="../ink/ink9.xml"/><Relationship Id="rId293" Type="http://schemas.openxmlformats.org/officeDocument/2006/relationships/customXml" Target="../ink/ink141.xml"/><Relationship Id="rId307" Type="http://schemas.openxmlformats.org/officeDocument/2006/relationships/customXml" Target="../ink/ink148.xml"/><Relationship Id="rId349" Type="http://schemas.openxmlformats.org/officeDocument/2006/relationships/image" Target="../media/image173.png"/><Relationship Id="rId88" Type="http://schemas.openxmlformats.org/officeDocument/2006/relationships/image" Target="../media/image54.png"/><Relationship Id="rId111" Type="http://schemas.openxmlformats.org/officeDocument/2006/relationships/image" Target="../media/image66.png"/><Relationship Id="rId153" Type="http://schemas.openxmlformats.org/officeDocument/2006/relationships/customXml" Target="../ink/ink64.xml"/><Relationship Id="rId195" Type="http://schemas.openxmlformats.org/officeDocument/2006/relationships/customXml" Target="../ink/ink85.xml"/><Relationship Id="rId209" Type="http://schemas.openxmlformats.org/officeDocument/2006/relationships/customXml" Target="../ink/ink92.xml"/><Relationship Id="rId360" Type="http://schemas.openxmlformats.org/officeDocument/2006/relationships/image" Target="../media/image184.png"/></Relationships>
</file>

<file path=ppt/slides/_rels/slide3.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image" Target="../media/image202.png"/><Relationship Id="rId1" Type="http://schemas.openxmlformats.org/officeDocument/2006/relationships/slideLayout" Target="../slideLayouts/slideLayout7.xml"/><Relationship Id="rId6" Type="http://schemas.openxmlformats.org/officeDocument/2006/relationships/image" Target="../media/image206.png"/><Relationship Id="rId11" Type="http://schemas.openxmlformats.org/officeDocument/2006/relationships/image" Target="../media/image211.png"/><Relationship Id="rId5" Type="http://schemas.openxmlformats.org/officeDocument/2006/relationships/image" Target="../media/image205.png"/><Relationship Id="rId10" Type="http://schemas.openxmlformats.org/officeDocument/2006/relationships/image" Target="../media/image210.png"/><Relationship Id="rId4" Type="http://schemas.openxmlformats.org/officeDocument/2006/relationships/image" Target="../media/image204.png"/><Relationship Id="rId9" Type="http://schemas.openxmlformats.org/officeDocument/2006/relationships/image" Target="../media/image2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5E02FD3-8B60-7DA8-0111-ED309A9195DE}"/>
              </a:ext>
            </a:extLst>
          </p:cNvPr>
          <p:cNvPicPr>
            <a:picLocks noChangeAspect="1"/>
          </p:cNvPicPr>
          <p:nvPr/>
        </p:nvPicPr>
        <p:blipFill>
          <a:blip r:embed="rId2"/>
          <a:stretch>
            <a:fillRect/>
          </a:stretch>
        </p:blipFill>
        <p:spPr>
          <a:xfrm>
            <a:off x="147918" y="179294"/>
            <a:ext cx="3048000" cy="3048000"/>
          </a:xfrm>
          <a:prstGeom prst="rect">
            <a:avLst/>
          </a:prstGeom>
        </p:spPr>
      </p:pic>
      <p:pic>
        <p:nvPicPr>
          <p:cNvPr id="3" name="Рисунок 2">
            <a:extLst>
              <a:ext uri="{FF2B5EF4-FFF2-40B4-BE49-F238E27FC236}">
                <a16:creationId xmlns:a16="http://schemas.microsoft.com/office/drawing/2014/main" id="{6714FDFF-B533-671E-F276-583926EE75CE}"/>
              </a:ext>
            </a:extLst>
          </p:cNvPr>
          <p:cNvPicPr>
            <a:picLocks noChangeAspect="1"/>
          </p:cNvPicPr>
          <p:nvPr/>
        </p:nvPicPr>
        <p:blipFill>
          <a:blip r:embed="rId2"/>
          <a:stretch>
            <a:fillRect/>
          </a:stretch>
        </p:blipFill>
        <p:spPr>
          <a:xfrm rot="5400000">
            <a:off x="3662084" y="179294"/>
            <a:ext cx="3048000" cy="3048000"/>
          </a:xfrm>
          <a:prstGeom prst="rect">
            <a:avLst/>
          </a:prstGeom>
        </p:spPr>
      </p:pic>
      <p:pic>
        <p:nvPicPr>
          <p:cNvPr id="4" name="Рисунок 3">
            <a:extLst>
              <a:ext uri="{FF2B5EF4-FFF2-40B4-BE49-F238E27FC236}">
                <a16:creationId xmlns:a16="http://schemas.microsoft.com/office/drawing/2014/main" id="{57A7A041-BC65-1D38-D47F-C755DF90E15D}"/>
              </a:ext>
            </a:extLst>
          </p:cNvPr>
          <p:cNvPicPr>
            <a:picLocks noChangeAspect="1"/>
          </p:cNvPicPr>
          <p:nvPr/>
        </p:nvPicPr>
        <p:blipFill>
          <a:blip r:embed="rId2"/>
          <a:stretch>
            <a:fillRect/>
          </a:stretch>
        </p:blipFill>
        <p:spPr>
          <a:xfrm rot="16200000">
            <a:off x="147918" y="8699449"/>
            <a:ext cx="3048000" cy="3048000"/>
          </a:xfrm>
          <a:prstGeom prst="rect">
            <a:avLst/>
          </a:prstGeom>
        </p:spPr>
      </p:pic>
      <p:pic>
        <p:nvPicPr>
          <p:cNvPr id="5" name="Рисунок 4">
            <a:extLst>
              <a:ext uri="{FF2B5EF4-FFF2-40B4-BE49-F238E27FC236}">
                <a16:creationId xmlns:a16="http://schemas.microsoft.com/office/drawing/2014/main" id="{7CE15AA3-6D88-6106-5B0C-6FBA9D02611D}"/>
              </a:ext>
            </a:extLst>
          </p:cNvPr>
          <p:cNvPicPr>
            <a:picLocks noChangeAspect="1"/>
          </p:cNvPicPr>
          <p:nvPr/>
        </p:nvPicPr>
        <p:blipFill>
          <a:blip r:embed="rId2"/>
          <a:stretch>
            <a:fillRect/>
          </a:stretch>
        </p:blipFill>
        <p:spPr>
          <a:xfrm rot="10800000">
            <a:off x="3752850" y="8609803"/>
            <a:ext cx="3048000" cy="3048000"/>
          </a:xfrm>
          <a:prstGeom prst="rect">
            <a:avLst/>
          </a:prstGeom>
        </p:spPr>
      </p:pic>
      <p:sp>
        <p:nvSpPr>
          <p:cNvPr id="6" name="TextBox 5">
            <a:extLst>
              <a:ext uri="{FF2B5EF4-FFF2-40B4-BE49-F238E27FC236}">
                <a16:creationId xmlns:a16="http://schemas.microsoft.com/office/drawing/2014/main" id="{4E160D7E-55EC-2BA9-C4D7-7464C846D47C}"/>
              </a:ext>
            </a:extLst>
          </p:cNvPr>
          <p:cNvSpPr txBox="1"/>
          <p:nvPr/>
        </p:nvSpPr>
        <p:spPr>
          <a:xfrm rot="16200000">
            <a:off x="-1862195" y="4655018"/>
            <a:ext cx="10116224" cy="2308324"/>
          </a:xfrm>
          <a:prstGeom prst="rect">
            <a:avLst/>
          </a:prstGeom>
          <a:noFill/>
        </p:spPr>
        <p:txBody>
          <a:bodyPr wrap="square" rtlCol="0">
            <a:spAutoFit/>
          </a:bodyPr>
          <a:lstStyle/>
          <a:p>
            <a:pPr algn="ctr"/>
            <a:r>
              <a:rPr lang="ru-RU" sz="4800" b="1" dirty="0">
                <a:solidFill>
                  <a:srgbClr val="FF0000"/>
                </a:solidFill>
                <a:latin typeface="Arial Black" panose="020B0A04020102020204" pitchFamily="34" charset="0"/>
              </a:rPr>
              <a:t>Настольная игра –ходилка</a:t>
            </a:r>
          </a:p>
          <a:p>
            <a:pPr algn="ctr"/>
            <a:endParaRPr lang="ru-RU" sz="4800" b="1" dirty="0">
              <a:solidFill>
                <a:srgbClr val="FF0000"/>
              </a:solidFill>
              <a:latin typeface="Arial Black" panose="020B0A04020102020204" pitchFamily="34" charset="0"/>
            </a:endParaRPr>
          </a:p>
          <a:p>
            <a:pPr algn="ctr"/>
            <a:r>
              <a:rPr lang="ru-RU" sz="4800" b="1" dirty="0">
                <a:solidFill>
                  <a:srgbClr val="FF0000"/>
                </a:solidFill>
                <a:latin typeface="Arial Black" panose="020B0A04020102020204" pitchFamily="34" charset="0"/>
              </a:rPr>
              <a:t>«Путешествие по Хакасии»</a:t>
            </a:r>
          </a:p>
        </p:txBody>
      </p:sp>
    </p:spTree>
    <p:extLst>
      <p:ext uri="{BB962C8B-B14F-4D97-AF65-F5344CB8AC3E}">
        <p14:creationId xmlns:p14="http://schemas.microsoft.com/office/powerpoint/2010/main" val="3125245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2CB44AA-2893-1552-1950-E5DE389F382F}"/>
              </a:ext>
            </a:extLst>
          </p:cNvPr>
          <p:cNvPicPr>
            <a:picLocks noChangeAspect="1"/>
          </p:cNvPicPr>
          <p:nvPr/>
        </p:nvPicPr>
        <p:blipFill>
          <a:blip r:embed="rId2"/>
          <a:stretch>
            <a:fillRect/>
          </a:stretch>
        </p:blipFill>
        <p:spPr>
          <a:xfrm>
            <a:off x="30730" y="60406"/>
            <a:ext cx="6848076" cy="12529439"/>
          </a:xfrm>
          <a:prstGeom prst="rect">
            <a:avLst/>
          </a:prstGeom>
        </p:spPr>
      </p:pic>
      <p:pic>
        <p:nvPicPr>
          <p:cNvPr id="14" name="Рисунок 13">
            <a:extLst>
              <a:ext uri="{FF2B5EF4-FFF2-40B4-BE49-F238E27FC236}">
                <a16:creationId xmlns:a16="http://schemas.microsoft.com/office/drawing/2014/main" id="{3B57BFF6-0B39-9238-18B8-871E96E7C283}"/>
              </a:ext>
            </a:extLst>
          </p:cNvPr>
          <p:cNvPicPr>
            <a:picLocks noChangeAspect="1"/>
          </p:cNvPicPr>
          <p:nvPr/>
        </p:nvPicPr>
        <p:blipFill>
          <a:blip r:embed="rId3"/>
          <a:stretch>
            <a:fillRect/>
          </a:stretch>
        </p:blipFill>
        <p:spPr>
          <a:xfrm>
            <a:off x="4419773" y="5270245"/>
            <a:ext cx="1253431" cy="655006"/>
          </a:xfrm>
          <a:prstGeom prst="rect">
            <a:avLst/>
          </a:prstGeom>
        </p:spPr>
      </p:pic>
      <p:pic>
        <p:nvPicPr>
          <p:cNvPr id="17" name="Рисунок 16">
            <a:extLst>
              <a:ext uri="{FF2B5EF4-FFF2-40B4-BE49-F238E27FC236}">
                <a16:creationId xmlns:a16="http://schemas.microsoft.com/office/drawing/2014/main" id="{CD8BE978-2BB3-7569-DD17-90F9907D419D}"/>
              </a:ext>
            </a:extLst>
          </p:cNvPr>
          <p:cNvPicPr>
            <a:picLocks noChangeAspect="1"/>
          </p:cNvPicPr>
          <p:nvPr/>
        </p:nvPicPr>
        <p:blipFill>
          <a:blip r:embed="rId4"/>
          <a:stretch>
            <a:fillRect/>
          </a:stretch>
        </p:blipFill>
        <p:spPr>
          <a:xfrm>
            <a:off x="4628139" y="4248607"/>
            <a:ext cx="887626" cy="509670"/>
          </a:xfrm>
          <a:prstGeom prst="rect">
            <a:avLst/>
          </a:prstGeom>
        </p:spPr>
      </p:pic>
      <p:pic>
        <p:nvPicPr>
          <p:cNvPr id="18" name="Рисунок 17">
            <a:extLst>
              <a:ext uri="{FF2B5EF4-FFF2-40B4-BE49-F238E27FC236}">
                <a16:creationId xmlns:a16="http://schemas.microsoft.com/office/drawing/2014/main" id="{8034BBDA-1A8E-D978-780E-483A74AE6ADE}"/>
              </a:ext>
            </a:extLst>
          </p:cNvPr>
          <p:cNvPicPr>
            <a:picLocks noChangeAspect="1"/>
          </p:cNvPicPr>
          <p:nvPr/>
        </p:nvPicPr>
        <p:blipFill>
          <a:blip r:embed="rId5"/>
          <a:stretch>
            <a:fillRect/>
          </a:stretch>
        </p:blipFill>
        <p:spPr>
          <a:xfrm>
            <a:off x="2365905" y="3809074"/>
            <a:ext cx="968274" cy="592702"/>
          </a:xfrm>
          <a:prstGeom prst="rect">
            <a:avLst/>
          </a:prstGeom>
        </p:spPr>
      </p:pic>
      <p:pic>
        <p:nvPicPr>
          <p:cNvPr id="20" name="Рисунок 19">
            <a:extLst>
              <a:ext uri="{FF2B5EF4-FFF2-40B4-BE49-F238E27FC236}">
                <a16:creationId xmlns:a16="http://schemas.microsoft.com/office/drawing/2014/main" id="{A3A83B25-319D-C9D2-AB82-506187D75FC3}"/>
              </a:ext>
            </a:extLst>
          </p:cNvPr>
          <p:cNvPicPr>
            <a:picLocks noChangeAspect="1"/>
          </p:cNvPicPr>
          <p:nvPr/>
        </p:nvPicPr>
        <p:blipFill>
          <a:blip r:embed="rId6"/>
          <a:stretch>
            <a:fillRect/>
          </a:stretch>
        </p:blipFill>
        <p:spPr>
          <a:xfrm>
            <a:off x="5123495" y="4298294"/>
            <a:ext cx="316928" cy="395012"/>
          </a:xfrm>
          <a:prstGeom prst="rect">
            <a:avLst/>
          </a:prstGeom>
        </p:spPr>
      </p:pic>
      <p:sp>
        <p:nvSpPr>
          <p:cNvPr id="21" name="TextBox 20">
            <a:extLst>
              <a:ext uri="{FF2B5EF4-FFF2-40B4-BE49-F238E27FC236}">
                <a16:creationId xmlns:a16="http://schemas.microsoft.com/office/drawing/2014/main" id="{60D325EB-CD80-2A89-69B5-B2DD3449311D}"/>
              </a:ext>
            </a:extLst>
          </p:cNvPr>
          <p:cNvSpPr txBox="1"/>
          <p:nvPr/>
        </p:nvSpPr>
        <p:spPr>
          <a:xfrm>
            <a:off x="5000487" y="4796819"/>
            <a:ext cx="184731" cy="138499"/>
          </a:xfrm>
          <a:prstGeom prst="rect">
            <a:avLst/>
          </a:prstGeom>
          <a:noFill/>
        </p:spPr>
        <p:txBody>
          <a:bodyPr wrap="square" rtlCol="0">
            <a:spAutoFit/>
          </a:bodyPr>
          <a:lstStyle/>
          <a:p>
            <a:endParaRPr lang="ru-RU" sz="300" dirty="0"/>
          </a:p>
        </p:txBody>
      </p:sp>
      <p:pic>
        <p:nvPicPr>
          <p:cNvPr id="97" name="Рисунок 96">
            <a:extLst>
              <a:ext uri="{FF2B5EF4-FFF2-40B4-BE49-F238E27FC236}">
                <a16:creationId xmlns:a16="http://schemas.microsoft.com/office/drawing/2014/main" id="{14BE35D5-241E-6EE7-E55F-0D72EBCA0DD0}"/>
              </a:ext>
            </a:extLst>
          </p:cNvPr>
          <p:cNvPicPr>
            <a:picLocks noChangeAspect="1"/>
          </p:cNvPicPr>
          <p:nvPr/>
        </p:nvPicPr>
        <p:blipFill>
          <a:blip r:embed="rId7"/>
          <a:stretch>
            <a:fillRect/>
          </a:stretch>
        </p:blipFill>
        <p:spPr>
          <a:xfrm>
            <a:off x="2929788" y="3920366"/>
            <a:ext cx="386419" cy="468387"/>
          </a:xfrm>
          <a:prstGeom prst="rect">
            <a:avLst/>
          </a:prstGeom>
        </p:spPr>
      </p:pic>
      <p:pic>
        <p:nvPicPr>
          <p:cNvPr id="100" name="Рисунок 99">
            <a:extLst>
              <a:ext uri="{FF2B5EF4-FFF2-40B4-BE49-F238E27FC236}">
                <a16:creationId xmlns:a16="http://schemas.microsoft.com/office/drawing/2014/main" id="{1C789A21-A188-16DC-5149-B8FB060BDBAA}"/>
              </a:ext>
            </a:extLst>
          </p:cNvPr>
          <p:cNvPicPr>
            <a:picLocks noChangeAspect="1"/>
          </p:cNvPicPr>
          <p:nvPr/>
        </p:nvPicPr>
        <p:blipFill>
          <a:blip r:embed="rId8"/>
          <a:stretch>
            <a:fillRect/>
          </a:stretch>
        </p:blipFill>
        <p:spPr>
          <a:xfrm>
            <a:off x="3724094" y="3869941"/>
            <a:ext cx="299401" cy="299401"/>
          </a:xfrm>
          <a:prstGeom prst="rect">
            <a:avLst/>
          </a:prstGeom>
        </p:spPr>
      </p:pic>
      <p:pic>
        <p:nvPicPr>
          <p:cNvPr id="101" name="Рисунок 100">
            <a:extLst>
              <a:ext uri="{FF2B5EF4-FFF2-40B4-BE49-F238E27FC236}">
                <a16:creationId xmlns:a16="http://schemas.microsoft.com/office/drawing/2014/main" id="{11CA79B1-45BB-4357-337E-BAE647A21264}"/>
              </a:ext>
            </a:extLst>
          </p:cNvPr>
          <p:cNvPicPr>
            <a:picLocks noChangeAspect="1"/>
          </p:cNvPicPr>
          <p:nvPr/>
        </p:nvPicPr>
        <p:blipFill>
          <a:blip r:embed="rId9"/>
          <a:stretch>
            <a:fillRect/>
          </a:stretch>
        </p:blipFill>
        <p:spPr>
          <a:xfrm>
            <a:off x="4747758" y="6067208"/>
            <a:ext cx="298730" cy="482831"/>
          </a:xfrm>
          <a:prstGeom prst="rect">
            <a:avLst/>
          </a:prstGeom>
        </p:spPr>
      </p:pic>
      <p:pic>
        <p:nvPicPr>
          <p:cNvPr id="104" name="Рисунок 103">
            <a:extLst>
              <a:ext uri="{FF2B5EF4-FFF2-40B4-BE49-F238E27FC236}">
                <a16:creationId xmlns:a16="http://schemas.microsoft.com/office/drawing/2014/main" id="{846E11C6-4795-CD2F-DD0E-FF59196A6ED6}"/>
              </a:ext>
            </a:extLst>
          </p:cNvPr>
          <p:cNvPicPr>
            <a:picLocks noChangeAspect="1"/>
          </p:cNvPicPr>
          <p:nvPr/>
        </p:nvPicPr>
        <p:blipFill>
          <a:blip r:embed="rId10"/>
          <a:stretch>
            <a:fillRect/>
          </a:stretch>
        </p:blipFill>
        <p:spPr>
          <a:xfrm>
            <a:off x="4315186" y="3397985"/>
            <a:ext cx="298730" cy="298730"/>
          </a:xfrm>
          <a:prstGeom prst="rect">
            <a:avLst/>
          </a:prstGeom>
        </p:spPr>
      </p:pic>
      <p:pic>
        <p:nvPicPr>
          <p:cNvPr id="107" name="Рисунок 106">
            <a:extLst>
              <a:ext uri="{FF2B5EF4-FFF2-40B4-BE49-F238E27FC236}">
                <a16:creationId xmlns:a16="http://schemas.microsoft.com/office/drawing/2014/main" id="{182482A7-4517-96C5-6A7A-ADBE170BEFDC}"/>
              </a:ext>
            </a:extLst>
          </p:cNvPr>
          <p:cNvPicPr>
            <a:picLocks noChangeAspect="1"/>
          </p:cNvPicPr>
          <p:nvPr/>
        </p:nvPicPr>
        <p:blipFill>
          <a:blip r:embed="rId10"/>
          <a:stretch>
            <a:fillRect/>
          </a:stretch>
        </p:blipFill>
        <p:spPr>
          <a:xfrm>
            <a:off x="4081077" y="3730697"/>
            <a:ext cx="298730" cy="298730"/>
          </a:xfrm>
          <a:prstGeom prst="rect">
            <a:avLst/>
          </a:prstGeom>
        </p:spPr>
      </p:pic>
      <p:pic>
        <p:nvPicPr>
          <p:cNvPr id="108" name="Рисунок 107">
            <a:extLst>
              <a:ext uri="{FF2B5EF4-FFF2-40B4-BE49-F238E27FC236}">
                <a16:creationId xmlns:a16="http://schemas.microsoft.com/office/drawing/2014/main" id="{5EF0CA2D-D56B-C4D3-4D1C-6AF129E98AEB}"/>
              </a:ext>
            </a:extLst>
          </p:cNvPr>
          <p:cNvPicPr>
            <a:picLocks noChangeAspect="1"/>
          </p:cNvPicPr>
          <p:nvPr/>
        </p:nvPicPr>
        <p:blipFill>
          <a:blip r:embed="rId10"/>
          <a:stretch>
            <a:fillRect/>
          </a:stretch>
        </p:blipFill>
        <p:spPr>
          <a:xfrm>
            <a:off x="3245155" y="2397161"/>
            <a:ext cx="298730" cy="298730"/>
          </a:xfrm>
          <a:prstGeom prst="rect">
            <a:avLst/>
          </a:prstGeom>
        </p:spPr>
      </p:pic>
      <p:pic>
        <p:nvPicPr>
          <p:cNvPr id="109" name="Рисунок 108">
            <a:extLst>
              <a:ext uri="{FF2B5EF4-FFF2-40B4-BE49-F238E27FC236}">
                <a16:creationId xmlns:a16="http://schemas.microsoft.com/office/drawing/2014/main" id="{D58AD9FD-B5D6-135B-DB81-42BEA62D374A}"/>
              </a:ext>
            </a:extLst>
          </p:cNvPr>
          <p:cNvPicPr>
            <a:picLocks noChangeAspect="1"/>
          </p:cNvPicPr>
          <p:nvPr/>
        </p:nvPicPr>
        <p:blipFill>
          <a:blip r:embed="rId10"/>
          <a:stretch>
            <a:fillRect/>
          </a:stretch>
        </p:blipFill>
        <p:spPr>
          <a:xfrm>
            <a:off x="3423209" y="9197379"/>
            <a:ext cx="298730" cy="298730"/>
          </a:xfrm>
          <a:prstGeom prst="rect">
            <a:avLst/>
          </a:prstGeom>
        </p:spPr>
      </p:pic>
      <p:pic>
        <p:nvPicPr>
          <p:cNvPr id="110" name="Рисунок 109">
            <a:extLst>
              <a:ext uri="{FF2B5EF4-FFF2-40B4-BE49-F238E27FC236}">
                <a16:creationId xmlns:a16="http://schemas.microsoft.com/office/drawing/2014/main" id="{B485E10C-96F7-9056-2567-0789AC4D70A1}"/>
              </a:ext>
            </a:extLst>
          </p:cNvPr>
          <p:cNvPicPr>
            <a:picLocks noChangeAspect="1"/>
          </p:cNvPicPr>
          <p:nvPr/>
        </p:nvPicPr>
        <p:blipFill>
          <a:blip r:embed="rId10"/>
          <a:stretch>
            <a:fillRect/>
          </a:stretch>
        </p:blipFill>
        <p:spPr>
          <a:xfrm>
            <a:off x="2149538" y="6304360"/>
            <a:ext cx="298730" cy="298730"/>
          </a:xfrm>
          <a:prstGeom prst="rect">
            <a:avLst/>
          </a:prstGeom>
        </p:spPr>
      </p:pic>
      <p:pic>
        <p:nvPicPr>
          <p:cNvPr id="111" name="Рисунок 110">
            <a:extLst>
              <a:ext uri="{FF2B5EF4-FFF2-40B4-BE49-F238E27FC236}">
                <a16:creationId xmlns:a16="http://schemas.microsoft.com/office/drawing/2014/main" id="{194BE6B9-AD6A-A3E2-18C0-E6F6DC7D736F}"/>
              </a:ext>
            </a:extLst>
          </p:cNvPr>
          <p:cNvPicPr>
            <a:picLocks noChangeAspect="1"/>
          </p:cNvPicPr>
          <p:nvPr/>
        </p:nvPicPr>
        <p:blipFill>
          <a:blip r:embed="rId11"/>
          <a:stretch>
            <a:fillRect/>
          </a:stretch>
        </p:blipFill>
        <p:spPr>
          <a:xfrm>
            <a:off x="3365453" y="4456035"/>
            <a:ext cx="298730" cy="298730"/>
          </a:xfrm>
          <a:prstGeom prst="rect">
            <a:avLst/>
          </a:prstGeom>
        </p:spPr>
      </p:pic>
      <p:pic>
        <p:nvPicPr>
          <p:cNvPr id="112" name="Рисунок 111">
            <a:extLst>
              <a:ext uri="{FF2B5EF4-FFF2-40B4-BE49-F238E27FC236}">
                <a16:creationId xmlns:a16="http://schemas.microsoft.com/office/drawing/2014/main" id="{C9400D98-8D67-FBA5-79F6-32760C9DCEAA}"/>
              </a:ext>
            </a:extLst>
          </p:cNvPr>
          <p:cNvPicPr>
            <a:picLocks noChangeAspect="1"/>
          </p:cNvPicPr>
          <p:nvPr/>
        </p:nvPicPr>
        <p:blipFill>
          <a:blip r:embed="rId11"/>
          <a:stretch>
            <a:fillRect/>
          </a:stretch>
        </p:blipFill>
        <p:spPr>
          <a:xfrm>
            <a:off x="2969462" y="4513484"/>
            <a:ext cx="298730" cy="298730"/>
          </a:xfrm>
          <a:prstGeom prst="rect">
            <a:avLst/>
          </a:prstGeom>
        </p:spPr>
      </p:pic>
      <p:pic>
        <p:nvPicPr>
          <p:cNvPr id="114" name="Рисунок 113">
            <a:extLst>
              <a:ext uri="{FF2B5EF4-FFF2-40B4-BE49-F238E27FC236}">
                <a16:creationId xmlns:a16="http://schemas.microsoft.com/office/drawing/2014/main" id="{F53911ED-BD38-B653-3B36-C7B7D674150D}"/>
              </a:ext>
            </a:extLst>
          </p:cNvPr>
          <p:cNvPicPr>
            <a:picLocks noChangeAspect="1"/>
          </p:cNvPicPr>
          <p:nvPr/>
        </p:nvPicPr>
        <p:blipFill>
          <a:blip r:embed="rId11"/>
          <a:stretch>
            <a:fillRect/>
          </a:stretch>
        </p:blipFill>
        <p:spPr>
          <a:xfrm>
            <a:off x="4261702" y="6327632"/>
            <a:ext cx="298730" cy="298730"/>
          </a:xfrm>
          <a:prstGeom prst="rect">
            <a:avLst/>
          </a:prstGeom>
        </p:spPr>
      </p:pic>
      <p:pic>
        <p:nvPicPr>
          <p:cNvPr id="115" name="Рисунок 114">
            <a:extLst>
              <a:ext uri="{FF2B5EF4-FFF2-40B4-BE49-F238E27FC236}">
                <a16:creationId xmlns:a16="http://schemas.microsoft.com/office/drawing/2014/main" id="{215FA978-3454-09A1-BFE6-1A2872487B9F}"/>
              </a:ext>
            </a:extLst>
          </p:cNvPr>
          <p:cNvPicPr>
            <a:picLocks noChangeAspect="1"/>
          </p:cNvPicPr>
          <p:nvPr/>
        </p:nvPicPr>
        <p:blipFill>
          <a:blip r:embed="rId11"/>
          <a:stretch>
            <a:fillRect/>
          </a:stretch>
        </p:blipFill>
        <p:spPr>
          <a:xfrm>
            <a:off x="3118827" y="9496109"/>
            <a:ext cx="298730" cy="298730"/>
          </a:xfrm>
          <a:prstGeom prst="rect">
            <a:avLst/>
          </a:prstGeom>
        </p:spPr>
      </p:pic>
      <p:pic>
        <p:nvPicPr>
          <p:cNvPr id="118" name="Рисунок 117">
            <a:extLst>
              <a:ext uri="{FF2B5EF4-FFF2-40B4-BE49-F238E27FC236}">
                <a16:creationId xmlns:a16="http://schemas.microsoft.com/office/drawing/2014/main" id="{D70E524E-26EE-A27C-6374-B28E8F868E38}"/>
              </a:ext>
            </a:extLst>
          </p:cNvPr>
          <p:cNvPicPr>
            <a:picLocks noChangeAspect="1"/>
          </p:cNvPicPr>
          <p:nvPr/>
        </p:nvPicPr>
        <p:blipFill>
          <a:blip r:embed="rId11"/>
          <a:stretch>
            <a:fillRect/>
          </a:stretch>
        </p:blipFill>
        <p:spPr>
          <a:xfrm>
            <a:off x="4099906" y="5523667"/>
            <a:ext cx="298730" cy="298730"/>
          </a:xfrm>
          <a:prstGeom prst="rect">
            <a:avLst/>
          </a:prstGeom>
        </p:spPr>
      </p:pic>
      <p:pic>
        <p:nvPicPr>
          <p:cNvPr id="123" name="Рисунок 122">
            <a:extLst>
              <a:ext uri="{FF2B5EF4-FFF2-40B4-BE49-F238E27FC236}">
                <a16:creationId xmlns:a16="http://schemas.microsoft.com/office/drawing/2014/main" id="{01A78D8D-554B-BA7F-3AF3-D950699018FB}"/>
              </a:ext>
            </a:extLst>
          </p:cNvPr>
          <p:cNvPicPr>
            <a:picLocks noChangeAspect="1"/>
          </p:cNvPicPr>
          <p:nvPr/>
        </p:nvPicPr>
        <p:blipFill>
          <a:blip r:embed="rId12"/>
          <a:stretch>
            <a:fillRect/>
          </a:stretch>
        </p:blipFill>
        <p:spPr>
          <a:xfrm>
            <a:off x="5163316" y="6902660"/>
            <a:ext cx="298730" cy="298730"/>
          </a:xfrm>
          <a:prstGeom prst="rect">
            <a:avLst/>
          </a:prstGeom>
        </p:spPr>
      </p:pic>
      <p:pic>
        <p:nvPicPr>
          <p:cNvPr id="125" name="Рисунок 124">
            <a:extLst>
              <a:ext uri="{FF2B5EF4-FFF2-40B4-BE49-F238E27FC236}">
                <a16:creationId xmlns:a16="http://schemas.microsoft.com/office/drawing/2014/main" id="{C9B4DB63-BDDA-33D6-16A0-B4A63E3DFECD}"/>
              </a:ext>
            </a:extLst>
          </p:cNvPr>
          <p:cNvPicPr>
            <a:picLocks noChangeAspect="1"/>
          </p:cNvPicPr>
          <p:nvPr/>
        </p:nvPicPr>
        <p:blipFill>
          <a:blip r:embed="rId12"/>
          <a:stretch>
            <a:fillRect/>
          </a:stretch>
        </p:blipFill>
        <p:spPr>
          <a:xfrm rot="21146554">
            <a:off x="5056905" y="7530278"/>
            <a:ext cx="298730" cy="298730"/>
          </a:xfrm>
          <a:prstGeom prst="rect">
            <a:avLst/>
          </a:prstGeom>
        </p:spPr>
      </p:pic>
      <p:pic>
        <p:nvPicPr>
          <p:cNvPr id="127" name="Рисунок 126">
            <a:extLst>
              <a:ext uri="{FF2B5EF4-FFF2-40B4-BE49-F238E27FC236}">
                <a16:creationId xmlns:a16="http://schemas.microsoft.com/office/drawing/2014/main" id="{C93B91CF-3590-75CF-B8EB-9553407F8A2D}"/>
              </a:ext>
            </a:extLst>
          </p:cNvPr>
          <p:cNvPicPr>
            <a:picLocks noChangeAspect="1"/>
          </p:cNvPicPr>
          <p:nvPr/>
        </p:nvPicPr>
        <p:blipFill>
          <a:blip r:embed="rId12"/>
          <a:stretch>
            <a:fillRect/>
          </a:stretch>
        </p:blipFill>
        <p:spPr>
          <a:xfrm>
            <a:off x="5369156" y="7304903"/>
            <a:ext cx="298730" cy="298730"/>
          </a:xfrm>
          <a:prstGeom prst="rect">
            <a:avLst/>
          </a:prstGeom>
        </p:spPr>
      </p:pic>
      <p:pic>
        <p:nvPicPr>
          <p:cNvPr id="1024" name="Рисунок 1023">
            <a:extLst>
              <a:ext uri="{FF2B5EF4-FFF2-40B4-BE49-F238E27FC236}">
                <a16:creationId xmlns:a16="http://schemas.microsoft.com/office/drawing/2014/main" id="{779685F0-BB40-8BBC-11B9-2E850E9AF421}"/>
              </a:ext>
            </a:extLst>
          </p:cNvPr>
          <p:cNvPicPr>
            <a:picLocks noChangeAspect="1"/>
          </p:cNvPicPr>
          <p:nvPr/>
        </p:nvPicPr>
        <p:blipFill>
          <a:blip r:embed="rId12"/>
          <a:stretch>
            <a:fillRect/>
          </a:stretch>
        </p:blipFill>
        <p:spPr>
          <a:xfrm>
            <a:off x="4381453" y="6705546"/>
            <a:ext cx="298730" cy="298730"/>
          </a:xfrm>
          <a:prstGeom prst="rect">
            <a:avLst/>
          </a:prstGeom>
        </p:spPr>
      </p:pic>
      <p:pic>
        <p:nvPicPr>
          <p:cNvPr id="1027" name="Рисунок 1026">
            <a:extLst>
              <a:ext uri="{FF2B5EF4-FFF2-40B4-BE49-F238E27FC236}">
                <a16:creationId xmlns:a16="http://schemas.microsoft.com/office/drawing/2014/main" id="{890121F2-6BF8-98AD-8BE0-50491E8AE033}"/>
              </a:ext>
            </a:extLst>
          </p:cNvPr>
          <p:cNvPicPr>
            <a:picLocks noChangeAspect="1"/>
          </p:cNvPicPr>
          <p:nvPr/>
        </p:nvPicPr>
        <p:blipFill>
          <a:blip r:embed="rId13"/>
          <a:stretch>
            <a:fillRect/>
          </a:stretch>
        </p:blipFill>
        <p:spPr>
          <a:xfrm>
            <a:off x="2360849" y="7449726"/>
            <a:ext cx="298730" cy="298730"/>
          </a:xfrm>
          <a:prstGeom prst="rect">
            <a:avLst/>
          </a:prstGeom>
        </p:spPr>
      </p:pic>
      <p:pic>
        <p:nvPicPr>
          <p:cNvPr id="1028" name="Рисунок 1027">
            <a:extLst>
              <a:ext uri="{FF2B5EF4-FFF2-40B4-BE49-F238E27FC236}">
                <a16:creationId xmlns:a16="http://schemas.microsoft.com/office/drawing/2014/main" id="{B6E49B52-216B-B132-510A-A4CEC2C9F1D1}"/>
              </a:ext>
            </a:extLst>
          </p:cNvPr>
          <p:cNvPicPr>
            <a:picLocks noChangeAspect="1"/>
          </p:cNvPicPr>
          <p:nvPr/>
        </p:nvPicPr>
        <p:blipFill>
          <a:blip r:embed="rId13"/>
          <a:stretch>
            <a:fillRect/>
          </a:stretch>
        </p:blipFill>
        <p:spPr>
          <a:xfrm>
            <a:off x="2341391" y="8196799"/>
            <a:ext cx="298730" cy="298730"/>
          </a:xfrm>
          <a:prstGeom prst="rect">
            <a:avLst/>
          </a:prstGeom>
        </p:spPr>
      </p:pic>
      <p:pic>
        <p:nvPicPr>
          <p:cNvPr id="1030" name="Рисунок 1029">
            <a:extLst>
              <a:ext uri="{FF2B5EF4-FFF2-40B4-BE49-F238E27FC236}">
                <a16:creationId xmlns:a16="http://schemas.microsoft.com/office/drawing/2014/main" id="{59EDDAED-9879-196E-9260-94DE24DA77F0}"/>
              </a:ext>
            </a:extLst>
          </p:cNvPr>
          <p:cNvPicPr>
            <a:picLocks noChangeAspect="1"/>
          </p:cNvPicPr>
          <p:nvPr/>
        </p:nvPicPr>
        <p:blipFill>
          <a:blip r:embed="rId13"/>
          <a:stretch>
            <a:fillRect/>
          </a:stretch>
        </p:blipFill>
        <p:spPr>
          <a:xfrm>
            <a:off x="2341391" y="7808990"/>
            <a:ext cx="298730" cy="298730"/>
          </a:xfrm>
          <a:prstGeom prst="rect">
            <a:avLst/>
          </a:prstGeom>
        </p:spPr>
      </p:pic>
      <p:pic>
        <p:nvPicPr>
          <p:cNvPr id="1032" name="Рисунок 1031">
            <a:extLst>
              <a:ext uri="{FF2B5EF4-FFF2-40B4-BE49-F238E27FC236}">
                <a16:creationId xmlns:a16="http://schemas.microsoft.com/office/drawing/2014/main" id="{F04E2ADD-B279-690D-52DF-E2F3D89B866C}"/>
              </a:ext>
            </a:extLst>
          </p:cNvPr>
          <p:cNvPicPr>
            <a:picLocks noChangeAspect="1"/>
          </p:cNvPicPr>
          <p:nvPr/>
        </p:nvPicPr>
        <p:blipFill>
          <a:blip r:embed="rId14"/>
          <a:stretch>
            <a:fillRect/>
          </a:stretch>
        </p:blipFill>
        <p:spPr>
          <a:xfrm>
            <a:off x="3506877" y="4126487"/>
            <a:ext cx="298730" cy="298730"/>
          </a:xfrm>
          <a:prstGeom prst="rect">
            <a:avLst/>
          </a:prstGeom>
        </p:spPr>
      </p:pic>
      <p:pic>
        <p:nvPicPr>
          <p:cNvPr id="1033" name="Рисунок 1032">
            <a:extLst>
              <a:ext uri="{FF2B5EF4-FFF2-40B4-BE49-F238E27FC236}">
                <a16:creationId xmlns:a16="http://schemas.microsoft.com/office/drawing/2014/main" id="{BFC898F0-3AF5-822E-DDAC-CA20F2D5858F}"/>
              </a:ext>
            </a:extLst>
          </p:cNvPr>
          <p:cNvPicPr>
            <a:picLocks noChangeAspect="1"/>
          </p:cNvPicPr>
          <p:nvPr/>
        </p:nvPicPr>
        <p:blipFill>
          <a:blip r:embed="rId14"/>
          <a:stretch>
            <a:fillRect/>
          </a:stretch>
        </p:blipFill>
        <p:spPr>
          <a:xfrm>
            <a:off x="2235132" y="6715441"/>
            <a:ext cx="298730" cy="298730"/>
          </a:xfrm>
          <a:prstGeom prst="rect">
            <a:avLst/>
          </a:prstGeom>
        </p:spPr>
      </p:pic>
      <p:pic>
        <p:nvPicPr>
          <p:cNvPr id="1034" name="Рисунок 1033">
            <a:extLst>
              <a:ext uri="{FF2B5EF4-FFF2-40B4-BE49-F238E27FC236}">
                <a16:creationId xmlns:a16="http://schemas.microsoft.com/office/drawing/2014/main" id="{B7632BAE-D096-B488-EA31-BFE5B18E5A5D}"/>
              </a:ext>
            </a:extLst>
          </p:cNvPr>
          <p:cNvPicPr>
            <a:picLocks noChangeAspect="1"/>
          </p:cNvPicPr>
          <p:nvPr/>
        </p:nvPicPr>
        <p:blipFill>
          <a:blip r:embed="rId14"/>
          <a:stretch>
            <a:fillRect/>
          </a:stretch>
        </p:blipFill>
        <p:spPr>
          <a:xfrm>
            <a:off x="5658866" y="5089885"/>
            <a:ext cx="298730" cy="298730"/>
          </a:xfrm>
          <a:prstGeom prst="rect">
            <a:avLst/>
          </a:prstGeom>
        </p:spPr>
      </p:pic>
      <p:pic>
        <p:nvPicPr>
          <p:cNvPr id="1035" name="Рисунок 1034">
            <a:extLst>
              <a:ext uri="{FF2B5EF4-FFF2-40B4-BE49-F238E27FC236}">
                <a16:creationId xmlns:a16="http://schemas.microsoft.com/office/drawing/2014/main" id="{38B4C49A-1328-AD23-EB3A-C51133663385}"/>
              </a:ext>
            </a:extLst>
          </p:cNvPr>
          <p:cNvPicPr>
            <a:picLocks noChangeAspect="1"/>
          </p:cNvPicPr>
          <p:nvPr/>
        </p:nvPicPr>
        <p:blipFill>
          <a:blip r:embed="rId14"/>
          <a:stretch>
            <a:fillRect/>
          </a:stretch>
        </p:blipFill>
        <p:spPr>
          <a:xfrm>
            <a:off x="2083374" y="5925435"/>
            <a:ext cx="298730" cy="298730"/>
          </a:xfrm>
          <a:prstGeom prst="rect">
            <a:avLst/>
          </a:prstGeom>
        </p:spPr>
      </p:pic>
      <p:pic>
        <p:nvPicPr>
          <p:cNvPr id="1036" name="Рисунок 1035">
            <a:extLst>
              <a:ext uri="{FF2B5EF4-FFF2-40B4-BE49-F238E27FC236}">
                <a16:creationId xmlns:a16="http://schemas.microsoft.com/office/drawing/2014/main" id="{DB6B1D63-B6D7-37D0-BC33-F9CEA13ED025}"/>
              </a:ext>
            </a:extLst>
          </p:cNvPr>
          <p:cNvPicPr>
            <a:picLocks noChangeAspect="1"/>
          </p:cNvPicPr>
          <p:nvPr/>
        </p:nvPicPr>
        <p:blipFill>
          <a:blip r:embed="rId14"/>
          <a:stretch>
            <a:fillRect/>
          </a:stretch>
        </p:blipFill>
        <p:spPr>
          <a:xfrm>
            <a:off x="2168469" y="5153695"/>
            <a:ext cx="298730" cy="298730"/>
          </a:xfrm>
          <a:prstGeom prst="rect">
            <a:avLst/>
          </a:prstGeom>
        </p:spPr>
      </p:pic>
      <p:pic>
        <p:nvPicPr>
          <p:cNvPr id="1038" name="Рисунок 1037">
            <a:extLst>
              <a:ext uri="{FF2B5EF4-FFF2-40B4-BE49-F238E27FC236}">
                <a16:creationId xmlns:a16="http://schemas.microsoft.com/office/drawing/2014/main" id="{7A2D9AE5-4025-B985-996E-580C58CEED49}"/>
              </a:ext>
            </a:extLst>
          </p:cNvPr>
          <p:cNvPicPr>
            <a:picLocks noChangeAspect="1"/>
          </p:cNvPicPr>
          <p:nvPr/>
        </p:nvPicPr>
        <p:blipFill>
          <a:blip r:embed="rId14"/>
          <a:stretch>
            <a:fillRect/>
          </a:stretch>
        </p:blipFill>
        <p:spPr>
          <a:xfrm>
            <a:off x="5598400" y="4552060"/>
            <a:ext cx="298730" cy="298730"/>
          </a:xfrm>
          <a:prstGeom prst="rect">
            <a:avLst/>
          </a:prstGeom>
        </p:spPr>
      </p:pic>
      <p:pic>
        <p:nvPicPr>
          <p:cNvPr id="1041" name="Рисунок 1040">
            <a:extLst>
              <a:ext uri="{FF2B5EF4-FFF2-40B4-BE49-F238E27FC236}">
                <a16:creationId xmlns:a16="http://schemas.microsoft.com/office/drawing/2014/main" id="{8BC94CA3-C781-29DD-300C-F28A23231C51}"/>
              </a:ext>
            </a:extLst>
          </p:cNvPr>
          <p:cNvPicPr>
            <a:picLocks noChangeAspect="1"/>
          </p:cNvPicPr>
          <p:nvPr/>
        </p:nvPicPr>
        <p:blipFill>
          <a:blip r:embed="rId15"/>
          <a:stretch>
            <a:fillRect/>
          </a:stretch>
        </p:blipFill>
        <p:spPr>
          <a:xfrm>
            <a:off x="3365453" y="8745422"/>
            <a:ext cx="298730" cy="298730"/>
          </a:xfrm>
          <a:prstGeom prst="rect">
            <a:avLst/>
          </a:prstGeom>
        </p:spPr>
      </p:pic>
      <p:pic>
        <p:nvPicPr>
          <p:cNvPr id="1042" name="Рисунок 1041">
            <a:extLst>
              <a:ext uri="{FF2B5EF4-FFF2-40B4-BE49-F238E27FC236}">
                <a16:creationId xmlns:a16="http://schemas.microsoft.com/office/drawing/2014/main" id="{5AD8E122-9451-2EA7-4E67-C3F465BE86F6}"/>
              </a:ext>
            </a:extLst>
          </p:cNvPr>
          <p:cNvPicPr>
            <a:picLocks noChangeAspect="1"/>
          </p:cNvPicPr>
          <p:nvPr/>
        </p:nvPicPr>
        <p:blipFill>
          <a:blip r:embed="rId15"/>
          <a:stretch>
            <a:fillRect/>
          </a:stretch>
        </p:blipFill>
        <p:spPr>
          <a:xfrm>
            <a:off x="2089235" y="2229867"/>
            <a:ext cx="298730" cy="298730"/>
          </a:xfrm>
          <a:prstGeom prst="rect">
            <a:avLst/>
          </a:prstGeom>
        </p:spPr>
      </p:pic>
      <p:pic>
        <p:nvPicPr>
          <p:cNvPr id="1043" name="Рисунок 1042">
            <a:extLst>
              <a:ext uri="{FF2B5EF4-FFF2-40B4-BE49-F238E27FC236}">
                <a16:creationId xmlns:a16="http://schemas.microsoft.com/office/drawing/2014/main" id="{4FB2D116-8DDA-55CC-34C5-2ADBE2FCA327}"/>
              </a:ext>
            </a:extLst>
          </p:cNvPr>
          <p:cNvPicPr>
            <a:picLocks noChangeAspect="1"/>
          </p:cNvPicPr>
          <p:nvPr/>
        </p:nvPicPr>
        <p:blipFill>
          <a:blip r:embed="rId15"/>
          <a:stretch>
            <a:fillRect/>
          </a:stretch>
        </p:blipFill>
        <p:spPr>
          <a:xfrm>
            <a:off x="3501094" y="8233442"/>
            <a:ext cx="298730" cy="298730"/>
          </a:xfrm>
          <a:prstGeom prst="rect">
            <a:avLst/>
          </a:prstGeom>
        </p:spPr>
      </p:pic>
      <p:pic>
        <p:nvPicPr>
          <p:cNvPr id="1044" name="Рисунок 1043">
            <a:extLst>
              <a:ext uri="{FF2B5EF4-FFF2-40B4-BE49-F238E27FC236}">
                <a16:creationId xmlns:a16="http://schemas.microsoft.com/office/drawing/2014/main" id="{52201D3A-E4E6-4613-7E59-E51E1662ADAB}"/>
              </a:ext>
            </a:extLst>
          </p:cNvPr>
          <p:cNvPicPr>
            <a:picLocks noChangeAspect="1"/>
          </p:cNvPicPr>
          <p:nvPr/>
        </p:nvPicPr>
        <p:blipFill>
          <a:blip r:embed="rId15"/>
          <a:stretch>
            <a:fillRect/>
          </a:stretch>
        </p:blipFill>
        <p:spPr>
          <a:xfrm>
            <a:off x="4722803" y="6894274"/>
            <a:ext cx="298730" cy="298730"/>
          </a:xfrm>
          <a:prstGeom prst="rect">
            <a:avLst/>
          </a:prstGeom>
        </p:spPr>
      </p:pic>
      <p:pic>
        <p:nvPicPr>
          <p:cNvPr id="1045" name="Рисунок 1044">
            <a:extLst>
              <a:ext uri="{FF2B5EF4-FFF2-40B4-BE49-F238E27FC236}">
                <a16:creationId xmlns:a16="http://schemas.microsoft.com/office/drawing/2014/main" id="{7BBED3AC-7BFF-2CEC-9507-4A1A2893EE48}"/>
              </a:ext>
            </a:extLst>
          </p:cNvPr>
          <p:cNvPicPr>
            <a:picLocks noChangeAspect="1"/>
          </p:cNvPicPr>
          <p:nvPr/>
        </p:nvPicPr>
        <p:blipFill>
          <a:blip r:embed="rId15"/>
          <a:stretch>
            <a:fillRect/>
          </a:stretch>
        </p:blipFill>
        <p:spPr>
          <a:xfrm>
            <a:off x="1989577" y="1706648"/>
            <a:ext cx="298730" cy="298730"/>
          </a:xfrm>
          <a:prstGeom prst="rect">
            <a:avLst/>
          </a:prstGeom>
        </p:spPr>
      </p:pic>
      <p:pic>
        <p:nvPicPr>
          <p:cNvPr id="1047" name="Рисунок 1046">
            <a:extLst>
              <a:ext uri="{FF2B5EF4-FFF2-40B4-BE49-F238E27FC236}">
                <a16:creationId xmlns:a16="http://schemas.microsoft.com/office/drawing/2014/main" id="{3F1C761F-48B4-8F35-FCF7-3CB31955A9A4}"/>
              </a:ext>
            </a:extLst>
          </p:cNvPr>
          <p:cNvPicPr>
            <a:picLocks noChangeAspect="1"/>
          </p:cNvPicPr>
          <p:nvPr/>
        </p:nvPicPr>
        <p:blipFill>
          <a:blip r:embed="rId15"/>
          <a:stretch>
            <a:fillRect/>
          </a:stretch>
        </p:blipFill>
        <p:spPr>
          <a:xfrm>
            <a:off x="3670488" y="2406344"/>
            <a:ext cx="298730" cy="298730"/>
          </a:xfrm>
          <a:prstGeom prst="rect">
            <a:avLst/>
          </a:prstGeom>
        </p:spPr>
      </p:pic>
      <p:pic>
        <p:nvPicPr>
          <p:cNvPr id="1048" name="Рисунок 1047">
            <a:extLst>
              <a:ext uri="{FF2B5EF4-FFF2-40B4-BE49-F238E27FC236}">
                <a16:creationId xmlns:a16="http://schemas.microsoft.com/office/drawing/2014/main" id="{FCB5904A-7FF6-A388-B378-06A3A8FFF5C6}"/>
              </a:ext>
            </a:extLst>
          </p:cNvPr>
          <p:cNvPicPr>
            <a:picLocks noChangeAspect="1"/>
          </p:cNvPicPr>
          <p:nvPr/>
        </p:nvPicPr>
        <p:blipFill>
          <a:blip r:embed="rId15"/>
          <a:stretch>
            <a:fillRect/>
          </a:stretch>
        </p:blipFill>
        <p:spPr>
          <a:xfrm>
            <a:off x="2306934" y="1457759"/>
            <a:ext cx="298730" cy="298730"/>
          </a:xfrm>
          <a:prstGeom prst="rect">
            <a:avLst/>
          </a:prstGeom>
        </p:spPr>
      </p:pic>
      <p:pic>
        <p:nvPicPr>
          <p:cNvPr id="1050" name="Рисунок 1049">
            <a:extLst>
              <a:ext uri="{FF2B5EF4-FFF2-40B4-BE49-F238E27FC236}">
                <a16:creationId xmlns:a16="http://schemas.microsoft.com/office/drawing/2014/main" id="{12143AEF-4161-62B3-8F82-BE1AF70653DE}"/>
              </a:ext>
            </a:extLst>
          </p:cNvPr>
          <p:cNvPicPr>
            <a:picLocks noChangeAspect="1"/>
          </p:cNvPicPr>
          <p:nvPr/>
        </p:nvPicPr>
        <p:blipFill>
          <a:blip r:embed="rId15"/>
          <a:stretch>
            <a:fillRect/>
          </a:stretch>
        </p:blipFill>
        <p:spPr>
          <a:xfrm>
            <a:off x="4556134" y="2455626"/>
            <a:ext cx="298730" cy="298730"/>
          </a:xfrm>
          <a:prstGeom prst="rect">
            <a:avLst/>
          </a:prstGeom>
        </p:spPr>
      </p:pic>
      <p:pic>
        <p:nvPicPr>
          <p:cNvPr id="1051" name="Рисунок 1050">
            <a:extLst>
              <a:ext uri="{FF2B5EF4-FFF2-40B4-BE49-F238E27FC236}">
                <a16:creationId xmlns:a16="http://schemas.microsoft.com/office/drawing/2014/main" id="{E18132D9-1BCA-534E-0D91-320898ECC344}"/>
              </a:ext>
            </a:extLst>
          </p:cNvPr>
          <p:cNvPicPr>
            <a:picLocks noChangeAspect="1"/>
          </p:cNvPicPr>
          <p:nvPr/>
        </p:nvPicPr>
        <p:blipFill>
          <a:blip r:embed="rId15"/>
          <a:stretch>
            <a:fillRect/>
          </a:stretch>
        </p:blipFill>
        <p:spPr>
          <a:xfrm>
            <a:off x="4078859" y="2433399"/>
            <a:ext cx="298730" cy="298730"/>
          </a:xfrm>
          <a:prstGeom prst="rect">
            <a:avLst/>
          </a:prstGeom>
        </p:spPr>
      </p:pic>
      <p:pic>
        <p:nvPicPr>
          <p:cNvPr id="1052" name="Рисунок 1051">
            <a:extLst>
              <a:ext uri="{FF2B5EF4-FFF2-40B4-BE49-F238E27FC236}">
                <a16:creationId xmlns:a16="http://schemas.microsoft.com/office/drawing/2014/main" id="{B1C9988E-E695-E989-3DAB-4B6088894AD9}"/>
              </a:ext>
            </a:extLst>
          </p:cNvPr>
          <p:cNvPicPr>
            <a:picLocks noChangeAspect="1"/>
          </p:cNvPicPr>
          <p:nvPr/>
        </p:nvPicPr>
        <p:blipFill>
          <a:blip r:embed="rId15"/>
          <a:stretch>
            <a:fillRect/>
          </a:stretch>
        </p:blipFill>
        <p:spPr>
          <a:xfrm>
            <a:off x="2710836" y="1447973"/>
            <a:ext cx="298730" cy="298730"/>
          </a:xfrm>
          <a:prstGeom prst="rect">
            <a:avLst/>
          </a:prstGeom>
        </p:spPr>
      </p:pic>
      <p:pic>
        <p:nvPicPr>
          <p:cNvPr id="1053" name="Рисунок 1052">
            <a:extLst>
              <a:ext uri="{FF2B5EF4-FFF2-40B4-BE49-F238E27FC236}">
                <a16:creationId xmlns:a16="http://schemas.microsoft.com/office/drawing/2014/main" id="{96F3BA97-FC54-5C5B-A5D3-E1FA951956A1}"/>
              </a:ext>
            </a:extLst>
          </p:cNvPr>
          <p:cNvPicPr>
            <a:picLocks noChangeAspect="1"/>
          </p:cNvPicPr>
          <p:nvPr/>
        </p:nvPicPr>
        <p:blipFill>
          <a:blip r:embed="rId15"/>
          <a:stretch>
            <a:fillRect/>
          </a:stretch>
        </p:blipFill>
        <p:spPr>
          <a:xfrm>
            <a:off x="2419379" y="2491723"/>
            <a:ext cx="298730" cy="298730"/>
          </a:xfrm>
          <a:prstGeom prst="rect">
            <a:avLst/>
          </a:prstGeom>
        </p:spPr>
      </p:pic>
      <p:pic>
        <p:nvPicPr>
          <p:cNvPr id="1057" name="Рисунок 1056">
            <a:extLst>
              <a:ext uri="{FF2B5EF4-FFF2-40B4-BE49-F238E27FC236}">
                <a16:creationId xmlns:a16="http://schemas.microsoft.com/office/drawing/2014/main" id="{8A2AEA7A-31A5-1DAF-828B-64835F62CF63}"/>
              </a:ext>
            </a:extLst>
          </p:cNvPr>
          <p:cNvPicPr>
            <a:picLocks noChangeAspect="1"/>
          </p:cNvPicPr>
          <p:nvPr/>
        </p:nvPicPr>
        <p:blipFill>
          <a:blip r:embed="rId16"/>
          <a:stretch>
            <a:fillRect/>
          </a:stretch>
        </p:blipFill>
        <p:spPr>
          <a:xfrm>
            <a:off x="9136837" y="9735168"/>
            <a:ext cx="1267773" cy="1668123"/>
          </a:xfrm>
          <a:prstGeom prst="rect">
            <a:avLst/>
          </a:prstGeom>
        </p:spPr>
      </p:pic>
      <p:pic>
        <p:nvPicPr>
          <p:cNvPr id="1058" name="Рисунок 1057">
            <a:extLst>
              <a:ext uri="{FF2B5EF4-FFF2-40B4-BE49-F238E27FC236}">
                <a16:creationId xmlns:a16="http://schemas.microsoft.com/office/drawing/2014/main" id="{C65AFC15-7373-2694-7B7A-3A9ADD63B1B2}"/>
              </a:ext>
            </a:extLst>
          </p:cNvPr>
          <p:cNvPicPr>
            <a:picLocks noChangeAspect="1"/>
          </p:cNvPicPr>
          <p:nvPr/>
        </p:nvPicPr>
        <p:blipFill>
          <a:blip r:embed="rId17"/>
          <a:stretch>
            <a:fillRect/>
          </a:stretch>
        </p:blipFill>
        <p:spPr>
          <a:xfrm>
            <a:off x="10651260" y="9978962"/>
            <a:ext cx="1213728" cy="1379237"/>
          </a:xfrm>
          <a:prstGeom prst="rect">
            <a:avLst/>
          </a:prstGeom>
        </p:spPr>
      </p:pic>
      <p:sp>
        <p:nvSpPr>
          <p:cNvPr id="1059" name="TextBox 1058">
            <a:extLst>
              <a:ext uri="{FF2B5EF4-FFF2-40B4-BE49-F238E27FC236}">
                <a16:creationId xmlns:a16="http://schemas.microsoft.com/office/drawing/2014/main" id="{35CA79D6-5CB2-558F-7DA5-02F1B648A41A}"/>
              </a:ext>
            </a:extLst>
          </p:cNvPr>
          <p:cNvSpPr txBox="1"/>
          <p:nvPr/>
        </p:nvSpPr>
        <p:spPr>
          <a:xfrm>
            <a:off x="4290550" y="11009880"/>
            <a:ext cx="778354" cy="369332"/>
          </a:xfrm>
          <a:prstGeom prst="rect">
            <a:avLst/>
          </a:prstGeom>
          <a:noFill/>
        </p:spPr>
        <p:txBody>
          <a:bodyPr wrap="square" rtlCol="0">
            <a:spAutoFit/>
          </a:bodyPr>
          <a:lstStyle/>
          <a:p>
            <a:r>
              <a:rPr lang="ru-RU" dirty="0"/>
              <a:t> </a:t>
            </a:r>
          </a:p>
        </p:txBody>
      </p:sp>
      <p:sp>
        <p:nvSpPr>
          <p:cNvPr id="1060" name="TextBox 1059">
            <a:extLst>
              <a:ext uri="{FF2B5EF4-FFF2-40B4-BE49-F238E27FC236}">
                <a16:creationId xmlns:a16="http://schemas.microsoft.com/office/drawing/2014/main" id="{909D8C29-D138-531A-58A5-D0A4E604EE32}"/>
              </a:ext>
            </a:extLst>
          </p:cNvPr>
          <p:cNvSpPr txBox="1"/>
          <p:nvPr/>
        </p:nvSpPr>
        <p:spPr>
          <a:xfrm>
            <a:off x="5448287" y="10923373"/>
            <a:ext cx="1409713" cy="369332"/>
          </a:xfrm>
          <a:prstGeom prst="rect">
            <a:avLst/>
          </a:prstGeom>
          <a:noFill/>
        </p:spPr>
        <p:txBody>
          <a:bodyPr wrap="square" rtlCol="0">
            <a:spAutoFit/>
          </a:bodyPr>
          <a:lstStyle/>
          <a:p>
            <a:r>
              <a:rPr lang="ru-RU" dirty="0"/>
              <a:t>  </a:t>
            </a:r>
          </a:p>
        </p:txBody>
      </p:sp>
      <p:pic>
        <p:nvPicPr>
          <p:cNvPr id="1061" name="Рисунок 1060">
            <a:extLst>
              <a:ext uri="{FF2B5EF4-FFF2-40B4-BE49-F238E27FC236}">
                <a16:creationId xmlns:a16="http://schemas.microsoft.com/office/drawing/2014/main" id="{FC30BC6E-C87A-50EE-AD6C-95DF95AB3E65}"/>
              </a:ext>
            </a:extLst>
          </p:cNvPr>
          <p:cNvPicPr>
            <a:picLocks noChangeAspect="1"/>
          </p:cNvPicPr>
          <p:nvPr/>
        </p:nvPicPr>
        <p:blipFill>
          <a:blip r:embed="rId18"/>
          <a:stretch>
            <a:fillRect/>
          </a:stretch>
        </p:blipFill>
        <p:spPr>
          <a:xfrm>
            <a:off x="2529996" y="5248438"/>
            <a:ext cx="1388422" cy="734109"/>
          </a:xfrm>
          <a:prstGeom prst="ellipse">
            <a:avLst/>
          </a:prstGeom>
        </p:spPr>
      </p:pic>
      <p:pic>
        <p:nvPicPr>
          <p:cNvPr id="1062" name="Рисунок 1061">
            <a:extLst>
              <a:ext uri="{FF2B5EF4-FFF2-40B4-BE49-F238E27FC236}">
                <a16:creationId xmlns:a16="http://schemas.microsoft.com/office/drawing/2014/main" id="{1AFDA2E6-4285-14FF-8F8B-F926E3451B7F}"/>
              </a:ext>
            </a:extLst>
          </p:cNvPr>
          <p:cNvPicPr>
            <a:picLocks noChangeAspect="1"/>
          </p:cNvPicPr>
          <p:nvPr/>
        </p:nvPicPr>
        <p:blipFill>
          <a:blip r:embed="rId19"/>
          <a:stretch>
            <a:fillRect/>
          </a:stretch>
        </p:blipFill>
        <p:spPr>
          <a:xfrm>
            <a:off x="2560699" y="5934869"/>
            <a:ext cx="563033" cy="738981"/>
          </a:xfrm>
          <a:prstGeom prst="rect">
            <a:avLst/>
          </a:prstGeom>
        </p:spPr>
      </p:pic>
      <p:pic>
        <p:nvPicPr>
          <p:cNvPr id="1065" name="Рисунок 1064">
            <a:extLst>
              <a:ext uri="{FF2B5EF4-FFF2-40B4-BE49-F238E27FC236}">
                <a16:creationId xmlns:a16="http://schemas.microsoft.com/office/drawing/2014/main" id="{F5775B3C-6D8C-D485-7F8D-11EA4B99BBA2}"/>
              </a:ext>
            </a:extLst>
          </p:cNvPr>
          <p:cNvPicPr>
            <a:picLocks noChangeAspect="1"/>
          </p:cNvPicPr>
          <p:nvPr/>
        </p:nvPicPr>
        <p:blipFill>
          <a:blip r:embed="rId20"/>
          <a:stretch>
            <a:fillRect/>
          </a:stretch>
        </p:blipFill>
        <p:spPr>
          <a:xfrm>
            <a:off x="3256345" y="5915558"/>
            <a:ext cx="649790" cy="738399"/>
          </a:xfrm>
          <a:prstGeom prst="rect">
            <a:avLst/>
          </a:prstGeom>
        </p:spPr>
      </p:pic>
      <p:pic>
        <p:nvPicPr>
          <p:cNvPr id="1066" name="Рисунок 1065">
            <a:extLst>
              <a:ext uri="{FF2B5EF4-FFF2-40B4-BE49-F238E27FC236}">
                <a16:creationId xmlns:a16="http://schemas.microsoft.com/office/drawing/2014/main" id="{E8C9ADF9-0B52-E5E9-D0C9-357CD359F4ED}"/>
              </a:ext>
            </a:extLst>
          </p:cNvPr>
          <p:cNvPicPr>
            <a:picLocks noChangeAspect="1"/>
          </p:cNvPicPr>
          <p:nvPr/>
        </p:nvPicPr>
        <p:blipFill>
          <a:blip r:embed="rId21"/>
          <a:stretch>
            <a:fillRect/>
          </a:stretch>
        </p:blipFill>
        <p:spPr>
          <a:xfrm>
            <a:off x="3906135" y="1269765"/>
            <a:ext cx="227196" cy="363978"/>
          </a:xfrm>
          <a:prstGeom prst="rect">
            <a:avLst/>
          </a:prstGeom>
        </p:spPr>
      </p:pic>
      <p:sp>
        <p:nvSpPr>
          <p:cNvPr id="1067" name="TextBox 1066">
            <a:extLst>
              <a:ext uri="{FF2B5EF4-FFF2-40B4-BE49-F238E27FC236}">
                <a16:creationId xmlns:a16="http://schemas.microsoft.com/office/drawing/2014/main" id="{B8B13437-1606-A8C6-35D4-61D83B792E67}"/>
              </a:ext>
            </a:extLst>
          </p:cNvPr>
          <p:cNvSpPr txBox="1"/>
          <p:nvPr/>
        </p:nvSpPr>
        <p:spPr>
          <a:xfrm>
            <a:off x="4103770" y="3562166"/>
            <a:ext cx="230226" cy="169277"/>
          </a:xfrm>
          <a:prstGeom prst="rect">
            <a:avLst/>
          </a:prstGeom>
          <a:noFill/>
        </p:spPr>
        <p:txBody>
          <a:bodyPr wrap="square" rtlCol="0">
            <a:spAutoFit/>
          </a:bodyPr>
          <a:lstStyle/>
          <a:p>
            <a:endParaRPr lang="ru-RU" sz="500" b="1" dirty="0">
              <a:solidFill>
                <a:srgbClr val="FF0000"/>
              </a:solidFill>
              <a:highlight>
                <a:srgbClr val="FFFF00"/>
              </a:highlight>
            </a:endParaRPr>
          </a:p>
        </p:txBody>
      </p:sp>
      <p:pic>
        <p:nvPicPr>
          <p:cNvPr id="4" name="Рисунок 3">
            <a:extLst>
              <a:ext uri="{FF2B5EF4-FFF2-40B4-BE49-F238E27FC236}">
                <a16:creationId xmlns:a16="http://schemas.microsoft.com/office/drawing/2014/main" id="{195354FF-CB2B-1EBA-D440-476C30266D1C}"/>
              </a:ext>
            </a:extLst>
          </p:cNvPr>
          <p:cNvPicPr>
            <a:picLocks noChangeAspect="1"/>
          </p:cNvPicPr>
          <p:nvPr/>
        </p:nvPicPr>
        <p:blipFill>
          <a:blip r:embed="rId22"/>
          <a:stretch>
            <a:fillRect/>
          </a:stretch>
        </p:blipFill>
        <p:spPr>
          <a:xfrm>
            <a:off x="1270909" y="9496109"/>
            <a:ext cx="425509" cy="640413"/>
          </a:xfrm>
          <a:prstGeom prst="rect">
            <a:avLst/>
          </a:prstGeom>
        </p:spPr>
      </p:pic>
      <p:pic>
        <p:nvPicPr>
          <p:cNvPr id="6" name="Рисунок 5">
            <a:extLst>
              <a:ext uri="{FF2B5EF4-FFF2-40B4-BE49-F238E27FC236}">
                <a16:creationId xmlns:a16="http://schemas.microsoft.com/office/drawing/2014/main" id="{2F827D5E-4129-B3A5-7AB0-25B93EE26BF6}"/>
              </a:ext>
            </a:extLst>
          </p:cNvPr>
          <p:cNvPicPr>
            <a:picLocks noChangeAspect="1"/>
          </p:cNvPicPr>
          <p:nvPr/>
        </p:nvPicPr>
        <p:blipFill>
          <a:blip r:embed="rId23"/>
          <a:stretch>
            <a:fillRect/>
          </a:stretch>
        </p:blipFill>
        <p:spPr>
          <a:xfrm>
            <a:off x="5154800" y="7870076"/>
            <a:ext cx="354229" cy="531344"/>
          </a:xfrm>
          <a:prstGeom prst="rect">
            <a:avLst/>
          </a:prstGeom>
        </p:spPr>
      </p:pic>
      <p:pic>
        <p:nvPicPr>
          <p:cNvPr id="7" name="Рисунок 6">
            <a:extLst>
              <a:ext uri="{FF2B5EF4-FFF2-40B4-BE49-F238E27FC236}">
                <a16:creationId xmlns:a16="http://schemas.microsoft.com/office/drawing/2014/main" id="{EDF91264-5A2E-6958-D046-E111351CAF0E}"/>
              </a:ext>
            </a:extLst>
          </p:cNvPr>
          <p:cNvPicPr>
            <a:picLocks noChangeAspect="1"/>
          </p:cNvPicPr>
          <p:nvPr/>
        </p:nvPicPr>
        <p:blipFill>
          <a:blip r:embed="rId24"/>
          <a:stretch>
            <a:fillRect/>
          </a:stretch>
        </p:blipFill>
        <p:spPr>
          <a:xfrm>
            <a:off x="1408509" y="19801"/>
            <a:ext cx="575818" cy="863726"/>
          </a:xfrm>
          <a:prstGeom prst="rect">
            <a:avLst/>
          </a:prstGeom>
        </p:spPr>
      </p:pic>
      <p:pic>
        <p:nvPicPr>
          <p:cNvPr id="9" name="Рисунок 8">
            <a:extLst>
              <a:ext uri="{FF2B5EF4-FFF2-40B4-BE49-F238E27FC236}">
                <a16:creationId xmlns:a16="http://schemas.microsoft.com/office/drawing/2014/main" id="{D9D77E9D-A7FC-82F0-2BE2-DBF55FBF25BE}"/>
              </a:ext>
            </a:extLst>
          </p:cNvPr>
          <p:cNvPicPr>
            <a:picLocks noChangeAspect="1"/>
          </p:cNvPicPr>
          <p:nvPr/>
        </p:nvPicPr>
        <p:blipFill>
          <a:blip r:embed="rId25"/>
          <a:stretch>
            <a:fillRect/>
          </a:stretch>
        </p:blipFill>
        <p:spPr>
          <a:xfrm>
            <a:off x="969257" y="5362794"/>
            <a:ext cx="481977" cy="620476"/>
          </a:xfrm>
          <a:prstGeom prst="rect">
            <a:avLst/>
          </a:prstGeom>
        </p:spPr>
      </p:pic>
      <p:pic>
        <p:nvPicPr>
          <p:cNvPr id="10" name="Рисунок 9">
            <a:extLst>
              <a:ext uri="{FF2B5EF4-FFF2-40B4-BE49-F238E27FC236}">
                <a16:creationId xmlns:a16="http://schemas.microsoft.com/office/drawing/2014/main" id="{D764951F-832D-8B1B-5422-BE326FD61BB5}"/>
              </a:ext>
            </a:extLst>
          </p:cNvPr>
          <p:cNvPicPr>
            <a:picLocks noChangeAspect="1"/>
          </p:cNvPicPr>
          <p:nvPr/>
        </p:nvPicPr>
        <p:blipFill>
          <a:blip r:embed="rId26"/>
          <a:stretch>
            <a:fillRect/>
          </a:stretch>
        </p:blipFill>
        <p:spPr>
          <a:xfrm>
            <a:off x="4493575" y="1765980"/>
            <a:ext cx="310923" cy="396274"/>
          </a:xfrm>
          <a:prstGeom prst="rect">
            <a:avLst/>
          </a:prstGeom>
        </p:spPr>
      </p:pic>
      <p:pic>
        <p:nvPicPr>
          <p:cNvPr id="11" name="Рисунок 10">
            <a:extLst>
              <a:ext uri="{FF2B5EF4-FFF2-40B4-BE49-F238E27FC236}">
                <a16:creationId xmlns:a16="http://schemas.microsoft.com/office/drawing/2014/main" id="{F69F3BA8-8016-5D2C-E59C-7FBA15E5DBD5}"/>
              </a:ext>
            </a:extLst>
          </p:cNvPr>
          <p:cNvPicPr>
            <a:picLocks noChangeAspect="1"/>
          </p:cNvPicPr>
          <p:nvPr/>
        </p:nvPicPr>
        <p:blipFill>
          <a:blip r:embed="rId26"/>
          <a:stretch>
            <a:fillRect/>
          </a:stretch>
        </p:blipFill>
        <p:spPr>
          <a:xfrm>
            <a:off x="192095" y="8364202"/>
            <a:ext cx="598223" cy="762440"/>
          </a:xfrm>
          <a:prstGeom prst="rect">
            <a:avLst/>
          </a:prstGeom>
        </p:spPr>
      </p:pic>
      <p:pic>
        <p:nvPicPr>
          <p:cNvPr id="12" name="Рисунок 11">
            <a:extLst>
              <a:ext uri="{FF2B5EF4-FFF2-40B4-BE49-F238E27FC236}">
                <a16:creationId xmlns:a16="http://schemas.microsoft.com/office/drawing/2014/main" id="{6602DCA2-C0B8-AAD9-E46E-1EC179C5C85F}"/>
              </a:ext>
            </a:extLst>
          </p:cNvPr>
          <p:cNvPicPr>
            <a:picLocks noChangeAspect="1"/>
          </p:cNvPicPr>
          <p:nvPr/>
        </p:nvPicPr>
        <p:blipFill>
          <a:blip r:embed="rId27"/>
          <a:stretch>
            <a:fillRect/>
          </a:stretch>
        </p:blipFill>
        <p:spPr>
          <a:xfrm>
            <a:off x="5311713" y="5749399"/>
            <a:ext cx="1430428" cy="1503747"/>
          </a:xfrm>
          <a:prstGeom prst="rect">
            <a:avLst/>
          </a:prstGeom>
        </p:spPr>
      </p:pic>
      <p:sp>
        <p:nvSpPr>
          <p:cNvPr id="19" name="Блок-схема: узел 18">
            <a:extLst>
              <a:ext uri="{FF2B5EF4-FFF2-40B4-BE49-F238E27FC236}">
                <a16:creationId xmlns:a16="http://schemas.microsoft.com/office/drawing/2014/main" id="{16F848CC-E477-084E-36F6-2CAA2179150B}"/>
              </a:ext>
            </a:extLst>
          </p:cNvPr>
          <p:cNvSpPr/>
          <p:nvPr/>
        </p:nvSpPr>
        <p:spPr>
          <a:xfrm>
            <a:off x="5598400" y="6973414"/>
            <a:ext cx="266868" cy="268187"/>
          </a:xfrm>
          <a:prstGeom prst="flowChartConnector">
            <a:avLst/>
          </a:prstGeom>
          <a:solidFill>
            <a:srgbClr val="FF3300"/>
          </a:solidFill>
          <a:ln>
            <a:solidFill>
              <a:srgbClr val="FF0000"/>
            </a:solidFill>
          </a:ln>
        </p:spPr>
        <p:style>
          <a:lnRef idx="2">
            <a:schemeClr val="accent1">
              <a:shade val="15000"/>
            </a:schemeClr>
          </a:lnRef>
          <a:fillRef idx="1002">
            <a:schemeClr val="dk2"/>
          </a:fillRef>
          <a:effectRef idx="0">
            <a:schemeClr val="accent1"/>
          </a:effectRef>
          <a:fontRef idx="minor">
            <a:schemeClr val="lt1"/>
          </a:fontRef>
        </p:style>
        <p:txBody>
          <a:bodyPr rtlCol="0" anchor="ctr"/>
          <a:lstStyle/>
          <a:p>
            <a:pPr algn="ctr"/>
            <a:endParaRPr lang="ru-RU" dirty="0"/>
          </a:p>
        </p:txBody>
      </p:sp>
      <p:pic>
        <p:nvPicPr>
          <p:cNvPr id="25" name="Рисунок 24">
            <a:extLst>
              <a:ext uri="{FF2B5EF4-FFF2-40B4-BE49-F238E27FC236}">
                <a16:creationId xmlns:a16="http://schemas.microsoft.com/office/drawing/2014/main" id="{C449958B-17CD-8E7E-E56E-BDA26280731F}"/>
              </a:ext>
            </a:extLst>
          </p:cNvPr>
          <p:cNvPicPr>
            <a:picLocks noChangeAspect="1"/>
          </p:cNvPicPr>
          <p:nvPr/>
        </p:nvPicPr>
        <p:blipFill>
          <a:blip r:embed="rId28"/>
          <a:stretch>
            <a:fillRect/>
          </a:stretch>
        </p:blipFill>
        <p:spPr>
          <a:xfrm>
            <a:off x="6072533" y="6415436"/>
            <a:ext cx="297217" cy="370379"/>
          </a:xfrm>
          <a:prstGeom prst="rect">
            <a:avLst/>
          </a:prstGeom>
        </p:spPr>
      </p:pic>
      <p:pic>
        <p:nvPicPr>
          <p:cNvPr id="28" name="Рисунок 27">
            <a:extLst>
              <a:ext uri="{FF2B5EF4-FFF2-40B4-BE49-F238E27FC236}">
                <a16:creationId xmlns:a16="http://schemas.microsoft.com/office/drawing/2014/main" id="{84DBEC0B-DC89-48FD-26CD-B3F26E35C520}"/>
              </a:ext>
            </a:extLst>
          </p:cNvPr>
          <p:cNvPicPr>
            <a:picLocks noChangeAspect="1"/>
          </p:cNvPicPr>
          <p:nvPr/>
        </p:nvPicPr>
        <p:blipFill>
          <a:blip r:embed="rId29"/>
          <a:stretch>
            <a:fillRect/>
          </a:stretch>
        </p:blipFill>
        <p:spPr>
          <a:xfrm>
            <a:off x="2883173" y="7180452"/>
            <a:ext cx="1067448" cy="1444195"/>
          </a:xfrm>
          <a:prstGeom prst="rect">
            <a:avLst/>
          </a:prstGeom>
        </p:spPr>
      </p:pic>
      <p:sp>
        <p:nvSpPr>
          <p:cNvPr id="35" name="TextBox 34">
            <a:extLst>
              <a:ext uri="{FF2B5EF4-FFF2-40B4-BE49-F238E27FC236}">
                <a16:creationId xmlns:a16="http://schemas.microsoft.com/office/drawing/2014/main" id="{6186572B-B6EE-0829-9ACB-1EF7B36D55E5}"/>
              </a:ext>
            </a:extLst>
          </p:cNvPr>
          <p:cNvSpPr txBox="1"/>
          <p:nvPr/>
        </p:nvSpPr>
        <p:spPr>
          <a:xfrm>
            <a:off x="4884044" y="5089323"/>
            <a:ext cx="981321" cy="338554"/>
          </a:xfrm>
          <a:prstGeom prst="rect">
            <a:avLst/>
          </a:prstGeom>
          <a:noFill/>
        </p:spPr>
        <p:txBody>
          <a:bodyPr wrap="square" rtlCol="0">
            <a:spAutoFit/>
          </a:bodyPr>
          <a:lstStyle/>
          <a:p>
            <a:r>
              <a:rPr lang="ru-RU" sz="1600" b="1" dirty="0" err="1">
                <a:highlight>
                  <a:srgbClr val="FFFF00"/>
                </a:highlight>
              </a:rPr>
              <a:t>Ағбан</a:t>
            </a:r>
            <a:r>
              <a:rPr lang="ru-RU" sz="1600" b="1" dirty="0">
                <a:highlight>
                  <a:srgbClr val="FFFF00"/>
                </a:highlight>
              </a:rPr>
              <a:t> </a:t>
            </a:r>
          </a:p>
        </p:txBody>
      </p:sp>
      <p:sp>
        <p:nvSpPr>
          <p:cNvPr id="37" name="TextBox 36">
            <a:extLst>
              <a:ext uri="{FF2B5EF4-FFF2-40B4-BE49-F238E27FC236}">
                <a16:creationId xmlns:a16="http://schemas.microsoft.com/office/drawing/2014/main" id="{DDA98632-A9C9-6D4E-3A3F-BE1EAD5185A8}"/>
              </a:ext>
            </a:extLst>
          </p:cNvPr>
          <p:cNvSpPr txBox="1"/>
          <p:nvPr/>
        </p:nvSpPr>
        <p:spPr>
          <a:xfrm flipH="1">
            <a:off x="4411066" y="4754741"/>
            <a:ext cx="1144102" cy="307777"/>
          </a:xfrm>
          <a:prstGeom prst="rect">
            <a:avLst/>
          </a:prstGeom>
          <a:noFill/>
        </p:spPr>
        <p:txBody>
          <a:bodyPr wrap="square" rtlCol="0">
            <a:spAutoFit/>
          </a:bodyPr>
          <a:lstStyle/>
          <a:p>
            <a:r>
              <a:rPr lang="ru-RU" sz="1400" b="1" dirty="0">
                <a:highlight>
                  <a:srgbClr val="FFFF00"/>
                </a:highlight>
              </a:rPr>
              <a:t>Хара </a:t>
            </a:r>
            <a:r>
              <a:rPr lang="ru-RU" sz="1400" b="1" dirty="0" err="1">
                <a:highlight>
                  <a:srgbClr val="FFFF00"/>
                </a:highlight>
              </a:rPr>
              <a:t>тас</a:t>
            </a:r>
            <a:endParaRPr lang="ru-RU" sz="1400" b="1" dirty="0">
              <a:highlight>
                <a:srgbClr val="FFFF00"/>
              </a:highlight>
            </a:endParaRPr>
          </a:p>
        </p:txBody>
      </p:sp>
      <p:sp>
        <p:nvSpPr>
          <p:cNvPr id="39" name="TextBox 38">
            <a:extLst>
              <a:ext uri="{FF2B5EF4-FFF2-40B4-BE49-F238E27FC236}">
                <a16:creationId xmlns:a16="http://schemas.microsoft.com/office/drawing/2014/main" id="{27C3AB40-CF99-DCDA-F190-22F4A50F8D8B}"/>
              </a:ext>
            </a:extLst>
          </p:cNvPr>
          <p:cNvSpPr txBox="1"/>
          <p:nvPr/>
        </p:nvSpPr>
        <p:spPr>
          <a:xfrm>
            <a:off x="3588173" y="4379168"/>
            <a:ext cx="915938" cy="307777"/>
          </a:xfrm>
          <a:prstGeom prst="rect">
            <a:avLst/>
          </a:prstGeom>
          <a:noFill/>
        </p:spPr>
        <p:txBody>
          <a:bodyPr wrap="square" rtlCol="0">
            <a:spAutoFit/>
          </a:bodyPr>
          <a:lstStyle/>
          <a:p>
            <a:r>
              <a:rPr lang="ru-RU" sz="1400" b="1" dirty="0" err="1">
                <a:highlight>
                  <a:srgbClr val="FFFF00"/>
                </a:highlight>
              </a:rPr>
              <a:t>Сорығ</a:t>
            </a:r>
            <a:endParaRPr lang="ru-RU" sz="1400" b="1" dirty="0">
              <a:highlight>
                <a:srgbClr val="FFFF00"/>
              </a:highlight>
            </a:endParaRPr>
          </a:p>
        </p:txBody>
      </p:sp>
      <p:sp>
        <p:nvSpPr>
          <p:cNvPr id="41" name="TextBox 40">
            <a:extLst>
              <a:ext uri="{FF2B5EF4-FFF2-40B4-BE49-F238E27FC236}">
                <a16:creationId xmlns:a16="http://schemas.microsoft.com/office/drawing/2014/main" id="{B93BB055-FF8C-F4D9-25C4-4FCD6924688A}"/>
              </a:ext>
            </a:extLst>
          </p:cNvPr>
          <p:cNvSpPr txBox="1"/>
          <p:nvPr/>
        </p:nvSpPr>
        <p:spPr>
          <a:xfrm>
            <a:off x="5031737" y="6618792"/>
            <a:ext cx="1125311" cy="307777"/>
          </a:xfrm>
          <a:prstGeom prst="rect">
            <a:avLst/>
          </a:prstGeom>
          <a:noFill/>
        </p:spPr>
        <p:txBody>
          <a:bodyPr wrap="square" rtlCol="0">
            <a:spAutoFit/>
          </a:bodyPr>
          <a:lstStyle/>
          <a:p>
            <a:r>
              <a:rPr lang="ru-RU" sz="1400" b="1" dirty="0">
                <a:highlight>
                  <a:srgbClr val="FFFF00"/>
                </a:highlight>
              </a:rPr>
              <a:t>Саяногорск</a:t>
            </a:r>
          </a:p>
        </p:txBody>
      </p:sp>
      <p:sp>
        <p:nvSpPr>
          <p:cNvPr id="42" name="TextBox 41">
            <a:extLst>
              <a:ext uri="{FF2B5EF4-FFF2-40B4-BE49-F238E27FC236}">
                <a16:creationId xmlns:a16="http://schemas.microsoft.com/office/drawing/2014/main" id="{D6CDADD6-F66A-064E-F8EB-4DF92AE838E5}"/>
              </a:ext>
            </a:extLst>
          </p:cNvPr>
          <p:cNvSpPr txBox="1"/>
          <p:nvPr/>
        </p:nvSpPr>
        <p:spPr>
          <a:xfrm>
            <a:off x="3710800" y="8319754"/>
            <a:ext cx="883019" cy="369332"/>
          </a:xfrm>
          <a:prstGeom prst="rect">
            <a:avLst/>
          </a:prstGeom>
          <a:noFill/>
        </p:spPr>
        <p:txBody>
          <a:bodyPr wrap="square" rtlCol="0">
            <a:spAutoFit/>
          </a:bodyPr>
          <a:lstStyle/>
          <a:p>
            <a:r>
              <a:rPr lang="ru-RU" b="1" dirty="0">
                <a:highlight>
                  <a:srgbClr val="FFFF00"/>
                </a:highlight>
              </a:rPr>
              <a:t>Абаза</a:t>
            </a:r>
          </a:p>
        </p:txBody>
      </p:sp>
      <p:pic>
        <p:nvPicPr>
          <p:cNvPr id="22" name="Рисунок 21">
            <a:extLst>
              <a:ext uri="{FF2B5EF4-FFF2-40B4-BE49-F238E27FC236}">
                <a16:creationId xmlns:a16="http://schemas.microsoft.com/office/drawing/2014/main" id="{B3B3D53B-7A7C-89B5-AEE8-80CA2916B26C}"/>
              </a:ext>
            </a:extLst>
          </p:cNvPr>
          <p:cNvPicPr>
            <a:picLocks noChangeAspect="1"/>
          </p:cNvPicPr>
          <p:nvPr/>
        </p:nvPicPr>
        <p:blipFill>
          <a:blip r:embed="rId12"/>
          <a:stretch>
            <a:fillRect/>
          </a:stretch>
        </p:blipFill>
        <p:spPr>
          <a:xfrm>
            <a:off x="2353890" y="9028933"/>
            <a:ext cx="298730" cy="298730"/>
          </a:xfrm>
          <a:prstGeom prst="rect">
            <a:avLst/>
          </a:prstGeom>
        </p:spPr>
      </p:pic>
      <p:pic>
        <p:nvPicPr>
          <p:cNvPr id="23" name="Рисунок 22">
            <a:extLst>
              <a:ext uri="{FF2B5EF4-FFF2-40B4-BE49-F238E27FC236}">
                <a16:creationId xmlns:a16="http://schemas.microsoft.com/office/drawing/2014/main" id="{14E4D198-06DA-B48E-336C-50D021F94B17}"/>
              </a:ext>
            </a:extLst>
          </p:cNvPr>
          <p:cNvPicPr>
            <a:picLocks noChangeAspect="1"/>
          </p:cNvPicPr>
          <p:nvPr/>
        </p:nvPicPr>
        <p:blipFill>
          <a:blip r:embed="rId12"/>
          <a:stretch>
            <a:fillRect/>
          </a:stretch>
        </p:blipFill>
        <p:spPr>
          <a:xfrm>
            <a:off x="3919151" y="8006242"/>
            <a:ext cx="298730" cy="298730"/>
          </a:xfrm>
          <a:prstGeom prst="rect">
            <a:avLst/>
          </a:prstGeom>
        </p:spPr>
      </p:pic>
      <p:pic>
        <p:nvPicPr>
          <p:cNvPr id="13" name="Рисунок 12">
            <a:extLst>
              <a:ext uri="{FF2B5EF4-FFF2-40B4-BE49-F238E27FC236}">
                <a16:creationId xmlns:a16="http://schemas.microsoft.com/office/drawing/2014/main" id="{9C01CBF6-6EE8-DB5B-3654-1F23D4BDD8A5}"/>
              </a:ext>
            </a:extLst>
          </p:cNvPr>
          <p:cNvPicPr>
            <a:picLocks noChangeAspect="1"/>
          </p:cNvPicPr>
          <p:nvPr/>
        </p:nvPicPr>
        <p:blipFill>
          <a:blip r:embed="rId12"/>
          <a:stretch>
            <a:fillRect/>
          </a:stretch>
        </p:blipFill>
        <p:spPr>
          <a:xfrm>
            <a:off x="4112337" y="4827088"/>
            <a:ext cx="298730" cy="298730"/>
          </a:xfrm>
          <a:prstGeom prst="rect">
            <a:avLst/>
          </a:prstGeom>
        </p:spPr>
      </p:pic>
      <p:pic>
        <p:nvPicPr>
          <p:cNvPr id="24" name="Рисунок 23">
            <a:extLst>
              <a:ext uri="{FF2B5EF4-FFF2-40B4-BE49-F238E27FC236}">
                <a16:creationId xmlns:a16="http://schemas.microsoft.com/office/drawing/2014/main" id="{362A01C9-206A-5930-CE79-B3418DDF24F6}"/>
              </a:ext>
            </a:extLst>
          </p:cNvPr>
          <p:cNvPicPr>
            <a:picLocks noChangeAspect="1"/>
          </p:cNvPicPr>
          <p:nvPr/>
        </p:nvPicPr>
        <p:blipFill>
          <a:blip r:embed="rId12"/>
          <a:stretch>
            <a:fillRect/>
          </a:stretch>
        </p:blipFill>
        <p:spPr>
          <a:xfrm>
            <a:off x="4540898" y="3812382"/>
            <a:ext cx="298730" cy="298730"/>
          </a:xfrm>
          <a:prstGeom prst="rect">
            <a:avLst/>
          </a:prstGeom>
        </p:spPr>
      </p:pic>
      <p:pic>
        <p:nvPicPr>
          <p:cNvPr id="26" name="Рисунок 25">
            <a:extLst>
              <a:ext uri="{FF2B5EF4-FFF2-40B4-BE49-F238E27FC236}">
                <a16:creationId xmlns:a16="http://schemas.microsoft.com/office/drawing/2014/main" id="{F6836A1E-032F-C5B3-EC4D-F42636F0FCDE}"/>
              </a:ext>
            </a:extLst>
          </p:cNvPr>
          <p:cNvPicPr>
            <a:picLocks noChangeAspect="1"/>
          </p:cNvPicPr>
          <p:nvPr/>
        </p:nvPicPr>
        <p:blipFill>
          <a:blip r:embed="rId12"/>
          <a:stretch>
            <a:fillRect/>
          </a:stretch>
        </p:blipFill>
        <p:spPr>
          <a:xfrm>
            <a:off x="4315186" y="4130401"/>
            <a:ext cx="298730" cy="298730"/>
          </a:xfrm>
          <a:prstGeom prst="rect">
            <a:avLst/>
          </a:prstGeom>
        </p:spPr>
      </p:pic>
      <p:pic>
        <p:nvPicPr>
          <p:cNvPr id="30" name="Рисунок 29">
            <a:extLst>
              <a:ext uri="{FF2B5EF4-FFF2-40B4-BE49-F238E27FC236}">
                <a16:creationId xmlns:a16="http://schemas.microsoft.com/office/drawing/2014/main" id="{65BDAC00-AEC9-9396-08CD-A068D970EB0F}"/>
              </a:ext>
            </a:extLst>
          </p:cNvPr>
          <p:cNvPicPr>
            <a:picLocks noChangeAspect="1"/>
          </p:cNvPicPr>
          <p:nvPr/>
        </p:nvPicPr>
        <p:blipFill>
          <a:blip r:embed="rId12"/>
          <a:stretch>
            <a:fillRect/>
          </a:stretch>
        </p:blipFill>
        <p:spPr>
          <a:xfrm>
            <a:off x="4197243" y="4438578"/>
            <a:ext cx="298730" cy="298730"/>
          </a:xfrm>
          <a:prstGeom prst="rect">
            <a:avLst/>
          </a:prstGeom>
        </p:spPr>
      </p:pic>
      <p:pic>
        <p:nvPicPr>
          <p:cNvPr id="32" name="Рисунок 31">
            <a:extLst>
              <a:ext uri="{FF2B5EF4-FFF2-40B4-BE49-F238E27FC236}">
                <a16:creationId xmlns:a16="http://schemas.microsoft.com/office/drawing/2014/main" id="{7E219ED6-206B-86BA-B3E1-5692A313DF29}"/>
              </a:ext>
            </a:extLst>
          </p:cNvPr>
          <p:cNvPicPr>
            <a:picLocks noChangeAspect="1"/>
          </p:cNvPicPr>
          <p:nvPr/>
        </p:nvPicPr>
        <p:blipFill>
          <a:blip r:embed="rId12"/>
          <a:stretch>
            <a:fillRect/>
          </a:stretch>
        </p:blipFill>
        <p:spPr>
          <a:xfrm>
            <a:off x="5602532" y="3388381"/>
            <a:ext cx="298730" cy="298730"/>
          </a:xfrm>
          <a:prstGeom prst="rect">
            <a:avLst/>
          </a:prstGeom>
        </p:spPr>
      </p:pic>
      <p:pic>
        <p:nvPicPr>
          <p:cNvPr id="36" name="Рисунок 35">
            <a:extLst>
              <a:ext uri="{FF2B5EF4-FFF2-40B4-BE49-F238E27FC236}">
                <a16:creationId xmlns:a16="http://schemas.microsoft.com/office/drawing/2014/main" id="{7225D8B0-5633-B5AF-8521-520990C6116E}"/>
              </a:ext>
            </a:extLst>
          </p:cNvPr>
          <p:cNvPicPr>
            <a:picLocks noChangeAspect="1"/>
          </p:cNvPicPr>
          <p:nvPr/>
        </p:nvPicPr>
        <p:blipFill>
          <a:blip r:embed="rId12"/>
          <a:stretch>
            <a:fillRect/>
          </a:stretch>
        </p:blipFill>
        <p:spPr>
          <a:xfrm>
            <a:off x="5190238" y="3305621"/>
            <a:ext cx="298730" cy="298730"/>
          </a:xfrm>
          <a:prstGeom prst="rect">
            <a:avLst/>
          </a:prstGeom>
        </p:spPr>
      </p:pic>
      <p:pic>
        <p:nvPicPr>
          <p:cNvPr id="38" name="Рисунок 37">
            <a:extLst>
              <a:ext uri="{FF2B5EF4-FFF2-40B4-BE49-F238E27FC236}">
                <a16:creationId xmlns:a16="http://schemas.microsoft.com/office/drawing/2014/main" id="{A62E356B-8AA1-B148-0148-8CC0670DABB6}"/>
              </a:ext>
            </a:extLst>
          </p:cNvPr>
          <p:cNvPicPr>
            <a:picLocks noChangeAspect="1"/>
          </p:cNvPicPr>
          <p:nvPr/>
        </p:nvPicPr>
        <p:blipFill>
          <a:blip r:embed="rId12"/>
          <a:stretch>
            <a:fillRect/>
          </a:stretch>
        </p:blipFill>
        <p:spPr>
          <a:xfrm>
            <a:off x="4851788" y="3514455"/>
            <a:ext cx="298730" cy="298730"/>
          </a:xfrm>
          <a:prstGeom prst="rect">
            <a:avLst/>
          </a:prstGeom>
        </p:spPr>
      </p:pic>
      <p:pic>
        <p:nvPicPr>
          <p:cNvPr id="43" name="Рисунок 42">
            <a:extLst>
              <a:ext uri="{FF2B5EF4-FFF2-40B4-BE49-F238E27FC236}">
                <a16:creationId xmlns:a16="http://schemas.microsoft.com/office/drawing/2014/main" id="{7C36E391-BE65-829D-F689-23533C81514D}"/>
              </a:ext>
            </a:extLst>
          </p:cNvPr>
          <p:cNvPicPr>
            <a:picLocks noChangeAspect="1"/>
          </p:cNvPicPr>
          <p:nvPr/>
        </p:nvPicPr>
        <p:blipFill>
          <a:blip r:embed="rId12"/>
          <a:stretch>
            <a:fillRect/>
          </a:stretch>
        </p:blipFill>
        <p:spPr>
          <a:xfrm>
            <a:off x="5731531" y="4119367"/>
            <a:ext cx="298730" cy="298730"/>
          </a:xfrm>
          <a:prstGeom prst="rect">
            <a:avLst/>
          </a:prstGeom>
        </p:spPr>
      </p:pic>
      <p:pic>
        <p:nvPicPr>
          <p:cNvPr id="45" name="Рисунок 44">
            <a:extLst>
              <a:ext uri="{FF2B5EF4-FFF2-40B4-BE49-F238E27FC236}">
                <a16:creationId xmlns:a16="http://schemas.microsoft.com/office/drawing/2014/main" id="{1AB1F261-CB2A-8A1A-625E-050995209620}"/>
              </a:ext>
            </a:extLst>
          </p:cNvPr>
          <p:cNvPicPr>
            <a:picLocks noChangeAspect="1"/>
          </p:cNvPicPr>
          <p:nvPr/>
        </p:nvPicPr>
        <p:blipFill>
          <a:blip r:embed="rId12"/>
          <a:stretch>
            <a:fillRect/>
          </a:stretch>
        </p:blipFill>
        <p:spPr>
          <a:xfrm>
            <a:off x="5312681" y="4805890"/>
            <a:ext cx="298730" cy="298730"/>
          </a:xfrm>
          <a:prstGeom prst="rect">
            <a:avLst/>
          </a:prstGeom>
        </p:spPr>
      </p:pic>
      <p:sp>
        <p:nvSpPr>
          <p:cNvPr id="46" name="TextBox 45">
            <a:extLst>
              <a:ext uri="{FF2B5EF4-FFF2-40B4-BE49-F238E27FC236}">
                <a16:creationId xmlns:a16="http://schemas.microsoft.com/office/drawing/2014/main" id="{1C10FCDD-F63F-590C-5952-20F0231024B5}"/>
              </a:ext>
            </a:extLst>
          </p:cNvPr>
          <p:cNvSpPr txBox="1"/>
          <p:nvPr/>
        </p:nvSpPr>
        <p:spPr>
          <a:xfrm>
            <a:off x="2704194" y="1425059"/>
            <a:ext cx="403474" cy="369332"/>
          </a:xfrm>
          <a:prstGeom prst="rect">
            <a:avLst/>
          </a:prstGeom>
          <a:noFill/>
        </p:spPr>
        <p:txBody>
          <a:bodyPr wrap="square" rtlCol="0">
            <a:spAutoFit/>
          </a:bodyPr>
          <a:lstStyle/>
          <a:p>
            <a:r>
              <a:rPr lang="en-US" dirty="0"/>
              <a:t>1</a:t>
            </a:r>
            <a:endParaRPr lang="ru-RU" dirty="0"/>
          </a:p>
        </p:txBody>
      </p:sp>
      <p:sp>
        <p:nvSpPr>
          <p:cNvPr id="47" name="TextBox 46">
            <a:extLst>
              <a:ext uri="{FF2B5EF4-FFF2-40B4-BE49-F238E27FC236}">
                <a16:creationId xmlns:a16="http://schemas.microsoft.com/office/drawing/2014/main" id="{FE931B71-3D58-7799-F7CF-32977EEBBF78}"/>
              </a:ext>
            </a:extLst>
          </p:cNvPr>
          <p:cNvSpPr txBox="1"/>
          <p:nvPr/>
        </p:nvSpPr>
        <p:spPr>
          <a:xfrm>
            <a:off x="2304634" y="1425527"/>
            <a:ext cx="264757" cy="338554"/>
          </a:xfrm>
          <a:prstGeom prst="rect">
            <a:avLst/>
          </a:prstGeom>
          <a:noFill/>
        </p:spPr>
        <p:txBody>
          <a:bodyPr wrap="square" rtlCol="0">
            <a:spAutoFit/>
          </a:bodyPr>
          <a:lstStyle/>
          <a:p>
            <a:r>
              <a:rPr lang="en-US" sz="1600" dirty="0"/>
              <a:t>2</a:t>
            </a:r>
            <a:endParaRPr lang="ru-RU" sz="1600" dirty="0"/>
          </a:p>
        </p:txBody>
      </p:sp>
      <p:sp>
        <p:nvSpPr>
          <p:cNvPr id="49" name="TextBox 48">
            <a:extLst>
              <a:ext uri="{FF2B5EF4-FFF2-40B4-BE49-F238E27FC236}">
                <a16:creationId xmlns:a16="http://schemas.microsoft.com/office/drawing/2014/main" id="{35623E9E-1C93-F344-F409-6C93393BFF28}"/>
              </a:ext>
            </a:extLst>
          </p:cNvPr>
          <p:cNvSpPr txBox="1"/>
          <p:nvPr/>
        </p:nvSpPr>
        <p:spPr>
          <a:xfrm>
            <a:off x="1989577" y="1667253"/>
            <a:ext cx="257434" cy="338554"/>
          </a:xfrm>
          <a:prstGeom prst="rect">
            <a:avLst/>
          </a:prstGeom>
          <a:noFill/>
        </p:spPr>
        <p:txBody>
          <a:bodyPr wrap="square" rtlCol="0">
            <a:spAutoFit/>
          </a:bodyPr>
          <a:lstStyle/>
          <a:p>
            <a:r>
              <a:rPr lang="en-US" sz="1600" dirty="0"/>
              <a:t>3</a:t>
            </a:r>
            <a:endParaRPr lang="ru-RU" sz="1600" dirty="0"/>
          </a:p>
        </p:txBody>
      </p:sp>
      <p:sp>
        <p:nvSpPr>
          <p:cNvPr id="51" name="TextBox 50">
            <a:extLst>
              <a:ext uri="{FF2B5EF4-FFF2-40B4-BE49-F238E27FC236}">
                <a16:creationId xmlns:a16="http://schemas.microsoft.com/office/drawing/2014/main" id="{12DE6971-4562-756A-AB88-23A48D84C6A8}"/>
              </a:ext>
            </a:extLst>
          </p:cNvPr>
          <p:cNvSpPr txBox="1"/>
          <p:nvPr/>
        </p:nvSpPr>
        <p:spPr>
          <a:xfrm>
            <a:off x="2083375" y="2212698"/>
            <a:ext cx="319104" cy="369332"/>
          </a:xfrm>
          <a:prstGeom prst="rect">
            <a:avLst/>
          </a:prstGeom>
          <a:noFill/>
        </p:spPr>
        <p:txBody>
          <a:bodyPr wrap="square" rtlCol="0">
            <a:spAutoFit/>
          </a:bodyPr>
          <a:lstStyle/>
          <a:p>
            <a:r>
              <a:rPr lang="en-US" dirty="0"/>
              <a:t>5</a:t>
            </a:r>
            <a:endParaRPr lang="ru-RU" dirty="0"/>
          </a:p>
        </p:txBody>
      </p:sp>
      <p:sp>
        <p:nvSpPr>
          <p:cNvPr id="52" name="TextBox 51">
            <a:extLst>
              <a:ext uri="{FF2B5EF4-FFF2-40B4-BE49-F238E27FC236}">
                <a16:creationId xmlns:a16="http://schemas.microsoft.com/office/drawing/2014/main" id="{32D2460D-E000-C292-E3F9-7CB510E6FE40}"/>
              </a:ext>
            </a:extLst>
          </p:cNvPr>
          <p:cNvSpPr txBox="1"/>
          <p:nvPr/>
        </p:nvSpPr>
        <p:spPr>
          <a:xfrm>
            <a:off x="2417145" y="2461727"/>
            <a:ext cx="424920" cy="369332"/>
          </a:xfrm>
          <a:prstGeom prst="rect">
            <a:avLst/>
          </a:prstGeom>
          <a:noFill/>
        </p:spPr>
        <p:txBody>
          <a:bodyPr wrap="square" rtlCol="0">
            <a:spAutoFit/>
          </a:bodyPr>
          <a:lstStyle/>
          <a:p>
            <a:r>
              <a:rPr lang="en-US" dirty="0"/>
              <a:t>6</a:t>
            </a:r>
            <a:endParaRPr lang="ru-RU" dirty="0"/>
          </a:p>
        </p:txBody>
      </p:sp>
      <p:sp>
        <p:nvSpPr>
          <p:cNvPr id="54" name="TextBox 53">
            <a:extLst>
              <a:ext uri="{FF2B5EF4-FFF2-40B4-BE49-F238E27FC236}">
                <a16:creationId xmlns:a16="http://schemas.microsoft.com/office/drawing/2014/main" id="{3FD33DC8-B80C-86A1-D6F7-CB2FF73649A7}"/>
              </a:ext>
            </a:extLst>
          </p:cNvPr>
          <p:cNvSpPr txBox="1"/>
          <p:nvPr/>
        </p:nvSpPr>
        <p:spPr>
          <a:xfrm>
            <a:off x="3235479" y="2361852"/>
            <a:ext cx="362729" cy="369332"/>
          </a:xfrm>
          <a:prstGeom prst="rect">
            <a:avLst/>
          </a:prstGeom>
          <a:noFill/>
        </p:spPr>
        <p:txBody>
          <a:bodyPr wrap="square" rtlCol="0">
            <a:spAutoFit/>
          </a:bodyPr>
          <a:lstStyle/>
          <a:p>
            <a:r>
              <a:rPr lang="en-US" dirty="0"/>
              <a:t>8</a:t>
            </a:r>
            <a:endParaRPr lang="ru-RU" dirty="0"/>
          </a:p>
        </p:txBody>
      </p:sp>
      <p:sp>
        <p:nvSpPr>
          <p:cNvPr id="55" name="TextBox 54">
            <a:extLst>
              <a:ext uri="{FF2B5EF4-FFF2-40B4-BE49-F238E27FC236}">
                <a16:creationId xmlns:a16="http://schemas.microsoft.com/office/drawing/2014/main" id="{6B699356-8DF5-0A69-4291-839A82A2F391}"/>
              </a:ext>
            </a:extLst>
          </p:cNvPr>
          <p:cNvSpPr txBox="1"/>
          <p:nvPr/>
        </p:nvSpPr>
        <p:spPr>
          <a:xfrm>
            <a:off x="3681373" y="2366332"/>
            <a:ext cx="421470" cy="369332"/>
          </a:xfrm>
          <a:prstGeom prst="rect">
            <a:avLst/>
          </a:prstGeom>
          <a:noFill/>
        </p:spPr>
        <p:txBody>
          <a:bodyPr wrap="square" rtlCol="0">
            <a:spAutoFit/>
          </a:bodyPr>
          <a:lstStyle/>
          <a:p>
            <a:r>
              <a:rPr lang="en-US" dirty="0"/>
              <a:t>9</a:t>
            </a:r>
            <a:endParaRPr lang="ru-RU" dirty="0"/>
          </a:p>
        </p:txBody>
      </p:sp>
      <p:sp>
        <p:nvSpPr>
          <p:cNvPr id="56" name="TextBox 55">
            <a:extLst>
              <a:ext uri="{FF2B5EF4-FFF2-40B4-BE49-F238E27FC236}">
                <a16:creationId xmlns:a16="http://schemas.microsoft.com/office/drawing/2014/main" id="{4346440F-AFF4-9917-B744-85F72E4D8279}"/>
              </a:ext>
            </a:extLst>
          </p:cNvPr>
          <p:cNvSpPr txBox="1"/>
          <p:nvPr/>
        </p:nvSpPr>
        <p:spPr>
          <a:xfrm>
            <a:off x="3998398" y="2386042"/>
            <a:ext cx="553637" cy="369332"/>
          </a:xfrm>
          <a:prstGeom prst="rect">
            <a:avLst/>
          </a:prstGeom>
          <a:noFill/>
        </p:spPr>
        <p:txBody>
          <a:bodyPr wrap="square" rtlCol="0">
            <a:spAutoFit/>
          </a:bodyPr>
          <a:lstStyle/>
          <a:p>
            <a:r>
              <a:rPr lang="en-US" dirty="0"/>
              <a:t>10</a:t>
            </a:r>
            <a:endParaRPr lang="ru-RU" dirty="0"/>
          </a:p>
        </p:txBody>
      </p:sp>
      <p:sp>
        <p:nvSpPr>
          <p:cNvPr id="57" name="TextBox 56">
            <a:extLst>
              <a:ext uri="{FF2B5EF4-FFF2-40B4-BE49-F238E27FC236}">
                <a16:creationId xmlns:a16="http://schemas.microsoft.com/office/drawing/2014/main" id="{C8DBFC78-5FA0-7DB0-E380-93D57828CB77}"/>
              </a:ext>
            </a:extLst>
          </p:cNvPr>
          <p:cNvSpPr txBox="1"/>
          <p:nvPr/>
        </p:nvSpPr>
        <p:spPr>
          <a:xfrm>
            <a:off x="4487230" y="2406344"/>
            <a:ext cx="534101" cy="369332"/>
          </a:xfrm>
          <a:prstGeom prst="rect">
            <a:avLst/>
          </a:prstGeom>
          <a:noFill/>
        </p:spPr>
        <p:txBody>
          <a:bodyPr wrap="square" rtlCol="0">
            <a:spAutoFit/>
          </a:bodyPr>
          <a:lstStyle/>
          <a:p>
            <a:r>
              <a:rPr lang="en-US" dirty="0"/>
              <a:t>11</a:t>
            </a:r>
            <a:endParaRPr lang="ru-RU" dirty="0"/>
          </a:p>
        </p:txBody>
      </p:sp>
      <p:sp>
        <p:nvSpPr>
          <p:cNvPr id="60" name="TextBox 59">
            <a:extLst>
              <a:ext uri="{FF2B5EF4-FFF2-40B4-BE49-F238E27FC236}">
                <a16:creationId xmlns:a16="http://schemas.microsoft.com/office/drawing/2014/main" id="{C9F93FBA-04E0-C082-155D-F760D93EEC71}"/>
              </a:ext>
            </a:extLst>
          </p:cNvPr>
          <p:cNvSpPr txBox="1"/>
          <p:nvPr/>
        </p:nvSpPr>
        <p:spPr>
          <a:xfrm>
            <a:off x="4261440" y="3363863"/>
            <a:ext cx="472450" cy="369332"/>
          </a:xfrm>
          <a:prstGeom prst="rect">
            <a:avLst/>
          </a:prstGeom>
          <a:noFill/>
        </p:spPr>
        <p:txBody>
          <a:bodyPr wrap="square" rtlCol="0">
            <a:spAutoFit/>
          </a:bodyPr>
          <a:lstStyle/>
          <a:p>
            <a:r>
              <a:rPr lang="en-US" dirty="0"/>
              <a:t>14</a:t>
            </a:r>
            <a:endParaRPr lang="ru-RU" dirty="0"/>
          </a:p>
        </p:txBody>
      </p:sp>
      <p:sp>
        <p:nvSpPr>
          <p:cNvPr id="61" name="TextBox 60">
            <a:extLst>
              <a:ext uri="{FF2B5EF4-FFF2-40B4-BE49-F238E27FC236}">
                <a16:creationId xmlns:a16="http://schemas.microsoft.com/office/drawing/2014/main" id="{D41C5467-0162-2926-9E30-4BEC90A52197}"/>
              </a:ext>
            </a:extLst>
          </p:cNvPr>
          <p:cNvSpPr txBox="1"/>
          <p:nvPr/>
        </p:nvSpPr>
        <p:spPr>
          <a:xfrm>
            <a:off x="4012780" y="3681866"/>
            <a:ext cx="634148" cy="369332"/>
          </a:xfrm>
          <a:prstGeom prst="rect">
            <a:avLst/>
          </a:prstGeom>
          <a:noFill/>
        </p:spPr>
        <p:txBody>
          <a:bodyPr wrap="square" rtlCol="0">
            <a:spAutoFit/>
          </a:bodyPr>
          <a:lstStyle/>
          <a:p>
            <a:r>
              <a:rPr lang="en-US" dirty="0"/>
              <a:t>15</a:t>
            </a:r>
            <a:endParaRPr lang="ru-RU" dirty="0"/>
          </a:p>
        </p:txBody>
      </p:sp>
      <p:sp>
        <p:nvSpPr>
          <p:cNvPr id="62" name="TextBox 61">
            <a:extLst>
              <a:ext uri="{FF2B5EF4-FFF2-40B4-BE49-F238E27FC236}">
                <a16:creationId xmlns:a16="http://schemas.microsoft.com/office/drawing/2014/main" id="{CD4D414B-692E-5902-C758-0BF4B9919EA5}"/>
              </a:ext>
            </a:extLst>
          </p:cNvPr>
          <p:cNvSpPr txBox="1"/>
          <p:nvPr/>
        </p:nvSpPr>
        <p:spPr>
          <a:xfrm>
            <a:off x="4172824" y="3112549"/>
            <a:ext cx="203709" cy="646331"/>
          </a:xfrm>
          <a:prstGeom prst="rect">
            <a:avLst/>
          </a:prstGeom>
          <a:noFill/>
        </p:spPr>
        <p:txBody>
          <a:bodyPr wrap="square" rtlCol="0">
            <a:spAutoFit/>
          </a:bodyPr>
          <a:lstStyle/>
          <a:p>
            <a:r>
              <a:rPr lang="en-US" dirty="0"/>
              <a:t>16</a:t>
            </a:r>
            <a:endParaRPr lang="ru-RU" dirty="0"/>
          </a:p>
        </p:txBody>
      </p:sp>
      <p:sp>
        <p:nvSpPr>
          <p:cNvPr id="63" name="TextBox 62">
            <a:extLst>
              <a:ext uri="{FF2B5EF4-FFF2-40B4-BE49-F238E27FC236}">
                <a16:creationId xmlns:a16="http://schemas.microsoft.com/office/drawing/2014/main" id="{A1216F27-1BB8-5954-ECC7-14CF8C501822}"/>
              </a:ext>
            </a:extLst>
          </p:cNvPr>
          <p:cNvSpPr txBox="1"/>
          <p:nvPr/>
        </p:nvSpPr>
        <p:spPr>
          <a:xfrm>
            <a:off x="3451282" y="4099405"/>
            <a:ext cx="519036" cy="369332"/>
          </a:xfrm>
          <a:prstGeom prst="rect">
            <a:avLst/>
          </a:prstGeom>
          <a:noFill/>
        </p:spPr>
        <p:txBody>
          <a:bodyPr wrap="square" rtlCol="0">
            <a:spAutoFit/>
          </a:bodyPr>
          <a:lstStyle/>
          <a:p>
            <a:r>
              <a:rPr lang="en-US" dirty="0"/>
              <a:t>17</a:t>
            </a:r>
            <a:endParaRPr lang="ru-RU" dirty="0"/>
          </a:p>
        </p:txBody>
      </p:sp>
      <p:sp>
        <p:nvSpPr>
          <p:cNvPr id="64" name="TextBox 63">
            <a:extLst>
              <a:ext uri="{FF2B5EF4-FFF2-40B4-BE49-F238E27FC236}">
                <a16:creationId xmlns:a16="http://schemas.microsoft.com/office/drawing/2014/main" id="{B0441B9F-5309-8774-16A8-9F5E65005979}"/>
              </a:ext>
            </a:extLst>
          </p:cNvPr>
          <p:cNvSpPr txBox="1"/>
          <p:nvPr/>
        </p:nvSpPr>
        <p:spPr>
          <a:xfrm>
            <a:off x="3299299" y="4423693"/>
            <a:ext cx="427850" cy="369332"/>
          </a:xfrm>
          <a:prstGeom prst="rect">
            <a:avLst/>
          </a:prstGeom>
          <a:noFill/>
        </p:spPr>
        <p:txBody>
          <a:bodyPr wrap="square" rtlCol="0">
            <a:spAutoFit/>
          </a:bodyPr>
          <a:lstStyle/>
          <a:p>
            <a:r>
              <a:rPr lang="en-US" dirty="0"/>
              <a:t>18</a:t>
            </a:r>
            <a:endParaRPr lang="ru-RU" dirty="0"/>
          </a:p>
        </p:txBody>
      </p:sp>
      <p:sp>
        <p:nvSpPr>
          <p:cNvPr id="65" name="TextBox 64">
            <a:extLst>
              <a:ext uri="{FF2B5EF4-FFF2-40B4-BE49-F238E27FC236}">
                <a16:creationId xmlns:a16="http://schemas.microsoft.com/office/drawing/2014/main" id="{F57DEB06-F45A-AB10-D4B8-BA8D6EE4B28D}"/>
              </a:ext>
            </a:extLst>
          </p:cNvPr>
          <p:cNvSpPr txBox="1"/>
          <p:nvPr/>
        </p:nvSpPr>
        <p:spPr>
          <a:xfrm>
            <a:off x="2893892" y="4485094"/>
            <a:ext cx="596918" cy="369332"/>
          </a:xfrm>
          <a:prstGeom prst="rect">
            <a:avLst/>
          </a:prstGeom>
          <a:noFill/>
        </p:spPr>
        <p:txBody>
          <a:bodyPr wrap="square" rtlCol="0">
            <a:spAutoFit/>
          </a:bodyPr>
          <a:lstStyle/>
          <a:p>
            <a:r>
              <a:rPr lang="en-US" dirty="0"/>
              <a:t>19</a:t>
            </a:r>
            <a:endParaRPr lang="ru-RU" dirty="0"/>
          </a:p>
        </p:txBody>
      </p:sp>
      <p:sp>
        <p:nvSpPr>
          <p:cNvPr id="68" name="TextBox 67">
            <a:extLst>
              <a:ext uri="{FF2B5EF4-FFF2-40B4-BE49-F238E27FC236}">
                <a16:creationId xmlns:a16="http://schemas.microsoft.com/office/drawing/2014/main" id="{E1AFA803-7B20-6DE5-0DF5-94733D1BC8D6}"/>
              </a:ext>
            </a:extLst>
          </p:cNvPr>
          <p:cNvSpPr txBox="1"/>
          <p:nvPr/>
        </p:nvSpPr>
        <p:spPr>
          <a:xfrm>
            <a:off x="2083374" y="5104806"/>
            <a:ext cx="663143" cy="369332"/>
          </a:xfrm>
          <a:prstGeom prst="rect">
            <a:avLst/>
          </a:prstGeom>
          <a:noFill/>
        </p:spPr>
        <p:txBody>
          <a:bodyPr wrap="square" rtlCol="0">
            <a:spAutoFit/>
          </a:bodyPr>
          <a:lstStyle/>
          <a:p>
            <a:r>
              <a:rPr lang="en-US" dirty="0"/>
              <a:t>21</a:t>
            </a:r>
            <a:endParaRPr lang="ru-RU" dirty="0"/>
          </a:p>
        </p:txBody>
      </p:sp>
      <p:sp>
        <p:nvSpPr>
          <p:cNvPr id="70" name="TextBox 69">
            <a:extLst>
              <a:ext uri="{FF2B5EF4-FFF2-40B4-BE49-F238E27FC236}">
                <a16:creationId xmlns:a16="http://schemas.microsoft.com/office/drawing/2014/main" id="{F180A402-5147-4FAC-4BDA-B9EF34352E55}"/>
              </a:ext>
            </a:extLst>
          </p:cNvPr>
          <p:cNvSpPr txBox="1"/>
          <p:nvPr/>
        </p:nvSpPr>
        <p:spPr>
          <a:xfrm>
            <a:off x="2016133" y="5887640"/>
            <a:ext cx="650857" cy="369332"/>
          </a:xfrm>
          <a:prstGeom prst="rect">
            <a:avLst/>
          </a:prstGeom>
          <a:noFill/>
        </p:spPr>
        <p:txBody>
          <a:bodyPr wrap="square" rtlCol="0">
            <a:spAutoFit/>
          </a:bodyPr>
          <a:lstStyle/>
          <a:p>
            <a:r>
              <a:rPr lang="en-US" dirty="0"/>
              <a:t>23</a:t>
            </a:r>
            <a:endParaRPr lang="ru-RU" dirty="0"/>
          </a:p>
        </p:txBody>
      </p:sp>
      <p:sp>
        <p:nvSpPr>
          <p:cNvPr id="71" name="TextBox 70">
            <a:extLst>
              <a:ext uri="{FF2B5EF4-FFF2-40B4-BE49-F238E27FC236}">
                <a16:creationId xmlns:a16="http://schemas.microsoft.com/office/drawing/2014/main" id="{32E5762F-5310-3121-7A33-FBD52DE48FE0}"/>
              </a:ext>
            </a:extLst>
          </p:cNvPr>
          <p:cNvSpPr txBox="1"/>
          <p:nvPr/>
        </p:nvSpPr>
        <p:spPr>
          <a:xfrm>
            <a:off x="2100705" y="6254339"/>
            <a:ext cx="659389" cy="369332"/>
          </a:xfrm>
          <a:prstGeom prst="rect">
            <a:avLst/>
          </a:prstGeom>
          <a:noFill/>
        </p:spPr>
        <p:txBody>
          <a:bodyPr wrap="square" rtlCol="0">
            <a:spAutoFit/>
          </a:bodyPr>
          <a:lstStyle/>
          <a:p>
            <a:r>
              <a:rPr lang="en-US" dirty="0"/>
              <a:t>24</a:t>
            </a:r>
            <a:endParaRPr lang="ru-RU" dirty="0"/>
          </a:p>
        </p:txBody>
      </p:sp>
      <p:sp>
        <p:nvSpPr>
          <p:cNvPr id="72" name="TextBox 71">
            <a:extLst>
              <a:ext uri="{FF2B5EF4-FFF2-40B4-BE49-F238E27FC236}">
                <a16:creationId xmlns:a16="http://schemas.microsoft.com/office/drawing/2014/main" id="{FDB9F9D6-B33D-5003-151F-15E3F2BC3DE6}"/>
              </a:ext>
            </a:extLst>
          </p:cNvPr>
          <p:cNvSpPr txBox="1"/>
          <p:nvPr/>
        </p:nvSpPr>
        <p:spPr>
          <a:xfrm>
            <a:off x="2168469" y="6666717"/>
            <a:ext cx="632339" cy="369332"/>
          </a:xfrm>
          <a:prstGeom prst="rect">
            <a:avLst/>
          </a:prstGeom>
          <a:noFill/>
        </p:spPr>
        <p:txBody>
          <a:bodyPr wrap="square" rtlCol="0">
            <a:spAutoFit/>
          </a:bodyPr>
          <a:lstStyle/>
          <a:p>
            <a:r>
              <a:rPr lang="en-US" dirty="0"/>
              <a:t>25</a:t>
            </a:r>
            <a:endParaRPr lang="ru-RU" dirty="0"/>
          </a:p>
        </p:txBody>
      </p:sp>
      <p:sp>
        <p:nvSpPr>
          <p:cNvPr id="75" name="TextBox 74">
            <a:extLst>
              <a:ext uri="{FF2B5EF4-FFF2-40B4-BE49-F238E27FC236}">
                <a16:creationId xmlns:a16="http://schemas.microsoft.com/office/drawing/2014/main" id="{8B258F4E-D3F7-1095-014D-003911DFCE6E}"/>
              </a:ext>
            </a:extLst>
          </p:cNvPr>
          <p:cNvSpPr txBox="1"/>
          <p:nvPr/>
        </p:nvSpPr>
        <p:spPr>
          <a:xfrm>
            <a:off x="2288307" y="7408969"/>
            <a:ext cx="664259" cy="369332"/>
          </a:xfrm>
          <a:prstGeom prst="rect">
            <a:avLst/>
          </a:prstGeom>
          <a:noFill/>
        </p:spPr>
        <p:txBody>
          <a:bodyPr wrap="square" rtlCol="0">
            <a:spAutoFit/>
          </a:bodyPr>
          <a:lstStyle/>
          <a:p>
            <a:r>
              <a:rPr lang="en-US" dirty="0"/>
              <a:t>27</a:t>
            </a:r>
            <a:endParaRPr lang="ru-RU" dirty="0"/>
          </a:p>
        </p:txBody>
      </p:sp>
      <p:sp>
        <p:nvSpPr>
          <p:cNvPr id="76" name="TextBox 75">
            <a:extLst>
              <a:ext uri="{FF2B5EF4-FFF2-40B4-BE49-F238E27FC236}">
                <a16:creationId xmlns:a16="http://schemas.microsoft.com/office/drawing/2014/main" id="{131535D6-F986-82C7-638A-198D00FC0AF6}"/>
              </a:ext>
            </a:extLst>
          </p:cNvPr>
          <p:cNvSpPr txBox="1"/>
          <p:nvPr/>
        </p:nvSpPr>
        <p:spPr>
          <a:xfrm>
            <a:off x="2288307" y="7762789"/>
            <a:ext cx="664259" cy="369332"/>
          </a:xfrm>
          <a:prstGeom prst="rect">
            <a:avLst/>
          </a:prstGeom>
          <a:noFill/>
        </p:spPr>
        <p:txBody>
          <a:bodyPr wrap="square" rtlCol="0">
            <a:spAutoFit/>
          </a:bodyPr>
          <a:lstStyle/>
          <a:p>
            <a:r>
              <a:rPr lang="en-US" dirty="0"/>
              <a:t>28</a:t>
            </a:r>
            <a:endParaRPr lang="ru-RU" dirty="0"/>
          </a:p>
        </p:txBody>
      </p:sp>
      <p:sp>
        <p:nvSpPr>
          <p:cNvPr id="77" name="TextBox 76">
            <a:extLst>
              <a:ext uri="{FF2B5EF4-FFF2-40B4-BE49-F238E27FC236}">
                <a16:creationId xmlns:a16="http://schemas.microsoft.com/office/drawing/2014/main" id="{BD50759A-669D-B12E-97E1-020E2277D03A}"/>
              </a:ext>
            </a:extLst>
          </p:cNvPr>
          <p:cNvSpPr txBox="1"/>
          <p:nvPr/>
        </p:nvSpPr>
        <p:spPr>
          <a:xfrm>
            <a:off x="2288307" y="8135601"/>
            <a:ext cx="554179" cy="369332"/>
          </a:xfrm>
          <a:prstGeom prst="rect">
            <a:avLst/>
          </a:prstGeom>
          <a:noFill/>
        </p:spPr>
        <p:txBody>
          <a:bodyPr wrap="square" rtlCol="0">
            <a:spAutoFit/>
          </a:bodyPr>
          <a:lstStyle/>
          <a:p>
            <a:r>
              <a:rPr lang="en-US" dirty="0"/>
              <a:t>29</a:t>
            </a:r>
            <a:endParaRPr lang="ru-RU" dirty="0"/>
          </a:p>
        </p:txBody>
      </p:sp>
      <p:sp>
        <p:nvSpPr>
          <p:cNvPr id="79" name="TextBox 78">
            <a:extLst>
              <a:ext uri="{FF2B5EF4-FFF2-40B4-BE49-F238E27FC236}">
                <a16:creationId xmlns:a16="http://schemas.microsoft.com/office/drawing/2014/main" id="{445AE128-13C3-A85B-62BA-C6D683427774}"/>
              </a:ext>
            </a:extLst>
          </p:cNvPr>
          <p:cNvSpPr txBox="1"/>
          <p:nvPr/>
        </p:nvSpPr>
        <p:spPr>
          <a:xfrm>
            <a:off x="2288307" y="8993077"/>
            <a:ext cx="578665" cy="369332"/>
          </a:xfrm>
          <a:prstGeom prst="rect">
            <a:avLst/>
          </a:prstGeom>
          <a:noFill/>
        </p:spPr>
        <p:txBody>
          <a:bodyPr wrap="square" rtlCol="0">
            <a:spAutoFit/>
          </a:bodyPr>
          <a:lstStyle/>
          <a:p>
            <a:r>
              <a:rPr lang="en-US" dirty="0"/>
              <a:t>31</a:t>
            </a:r>
            <a:endParaRPr lang="ru-RU" dirty="0"/>
          </a:p>
        </p:txBody>
      </p:sp>
      <mc:AlternateContent xmlns:mc="http://schemas.openxmlformats.org/markup-compatibility/2006" xmlns:p14="http://schemas.microsoft.com/office/powerpoint/2010/main">
        <mc:Choice Requires="p14">
          <p:contentPart p14:bwMode="auto" r:id="rId30">
            <p14:nvContentPartPr>
              <p14:cNvPr id="81" name="Рукописный ввод 80">
                <a:extLst>
                  <a:ext uri="{FF2B5EF4-FFF2-40B4-BE49-F238E27FC236}">
                    <a16:creationId xmlns:a16="http://schemas.microsoft.com/office/drawing/2014/main" id="{6F02223F-5F3F-DEE8-D491-828CE75D4B24}"/>
                  </a:ext>
                </a:extLst>
              </p14:cNvPr>
              <p14:cNvContentPartPr/>
              <p14:nvPr/>
            </p14:nvContentPartPr>
            <p14:xfrm>
              <a:off x="3237855" y="8369134"/>
              <a:ext cx="360" cy="360"/>
            </p14:xfrm>
          </p:contentPart>
        </mc:Choice>
        <mc:Fallback xmlns="">
          <p:pic>
            <p:nvPicPr>
              <p:cNvPr id="81" name="Рукописный ввод 80">
                <a:extLst>
                  <a:ext uri="{FF2B5EF4-FFF2-40B4-BE49-F238E27FC236}">
                    <a16:creationId xmlns:a16="http://schemas.microsoft.com/office/drawing/2014/main" id="{6F02223F-5F3F-DEE8-D491-828CE75D4B24}"/>
                  </a:ext>
                </a:extLst>
              </p:cNvPr>
              <p:cNvPicPr/>
              <p:nvPr/>
            </p:nvPicPr>
            <p:blipFill>
              <a:blip r:embed="rId33"/>
              <a:stretch>
                <a:fillRect/>
              </a:stretch>
            </p:blipFill>
            <p:spPr>
              <a:xfrm>
                <a:off x="3184215" y="82614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2" name="Рукописный ввод 81">
                <a:extLst>
                  <a:ext uri="{FF2B5EF4-FFF2-40B4-BE49-F238E27FC236}">
                    <a16:creationId xmlns:a16="http://schemas.microsoft.com/office/drawing/2014/main" id="{8810C549-C7C9-2692-75DE-6704BA653782}"/>
                  </a:ext>
                </a:extLst>
              </p14:cNvPr>
              <p14:cNvContentPartPr/>
              <p14:nvPr/>
            </p14:nvContentPartPr>
            <p14:xfrm>
              <a:off x="3298335" y="8334934"/>
              <a:ext cx="360" cy="360"/>
            </p14:xfrm>
          </p:contentPart>
        </mc:Choice>
        <mc:Fallback xmlns="">
          <p:pic>
            <p:nvPicPr>
              <p:cNvPr id="82" name="Рукописный ввод 81">
                <a:extLst>
                  <a:ext uri="{FF2B5EF4-FFF2-40B4-BE49-F238E27FC236}">
                    <a16:creationId xmlns:a16="http://schemas.microsoft.com/office/drawing/2014/main" id="{8810C549-C7C9-2692-75DE-6704BA653782}"/>
                  </a:ext>
                </a:extLst>
              </p:cNvPr>
              <p:cNvPicPr/>
              <p:nvPr/>
            </p:nvPicPr>
            <p:blipFill>
              <a:blip r:embed="rId33"/>
              <a:stretch>
                <a:fillRect/>
              </a:stretch>
            </p:blipFill>
            <p:spPr>
              <a:xfrm>
                <a:off x="3244695" y="822729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83" name="Рукописный ввод 82">
                <a:extLst>
                  <a:ext uri="{FF2B5EF4-FFF2-40B4-BE49-F238E27FC236}">
                    <a16:creationId xmlns:a16="http://schemas.microsoft.com/office/drawing/2014/main" id="{49ECF8BE-BFC2-A3EE-1967-59294FE41AF6}"/>
                  </a:ext>
                </a:extLst>
              </p14:cNvPr>
              <p14:cNvContentPartPr/>
              <p14:nvPr/>
            </p14:nvContentPartPr>
            <p14:xfrm>
              <a:off x="3215175" y="8365534"/>
              <a:ext cx="360" cy="360"/>
            </p14:xfrm>
          </p:contentPart>
        </mc:Choice>
        <mc:Fallback xmlns="">
          <p:pic>
            <p:nvPicPr>
              <p:cNvPr id="83" name="Рукописный ввод 82">
                <a:extLst>
                  <a:ext uri="{FF2B5EF4-FFF2-40B4-BE49-F238E27FC236}">
                    <a16:creationId xmlns:a16="http://schemas.microsoft.com/office/drawing/2014/main" id="{49ECF8BE-BFC2-A3EE-1967-59294FE41AF6}"/>
                  </a:ext>
                </a:extLst>
              </p:cNvPr>
              <p:cNvPicPr/>
              <p:nvPr/>
            </p:nvPicPr>
            <p:blipFill>
              <a:blip r:embed="rId33"/>
              <a:stretch>
                <a:fillRect/>
              </a:stretch>
            </p:blipFill>
            <p:spPr>
              <a:xfrm>
                <a:off x="3161535" y="825753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84" name="Рукописный ввод 83">
                <a:extLst>
                  <a:ext uri="{FF2B5EF4-FFF2-40B4-BE49-F238E27FC236}">
                    <a16:creationId xmlns:a16="http://schemas.microsoft.com/office/drawing/2014/main" id="{7BC55DAC-5C65-6362-4124-6235FB49DC12}"/>
                  </a:ext>
                </a:extLst>
              </p14:cNvPr>
              <p14:cNvContentPartPr/>
              <p14:nvPr/>
            </p14:nvContentPartPr>
            <p14:xfrm>
              <a:off x="3079095" y="8391814"/>
              <a:ext cx="360" cy="360"/>
            </p14:xfrm>
          </p:contentPart>
        </mc:Choice>
        <mc:Fallback xmlns="">
          <p:pic>
            <p:nvPicPr>
              <p:cNvPr id="84" name="Рукописный ввод 83">
                <a:extLst>
                  <a:ext uri="{FF2B5EF4-FFF2-40B4-BE49-F238E27FC236}">
                    <a16:creationId xmlns:a16="http://schemas.microsoft.com/office/drawing/2014/main" id="{7BC55DAC-5C65-6362-4124-6235FB49DC12}"/>
                  </a:ext>
                </a:extLst>
              </p:cNvPr>
              <p:cNvPicPr/>
              <p:nvPr/>
            </p:nvPicPr>
            <p:blipFill>
              <a:blip r:embed="rId33"/>
              <a:stretch>
                <a:fillRect/>
              </a:stretch>
            </p:blipFill>
            <p:spPr>
              <a:xfrm>
                <a:off x="3025455" y="828417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85" name="Рукописный ввод 84">
                <a:extLst>
                  <a:ext uri="{FF2B5EF4-FFF2-40B4-BE49-F238E27FC236}">
                    <a16:creationId xmlns:a16="http://schemas.microsoft.com/office/drawing/2014/main" id="{62E1906A-4042-7347-895E-244CAC042FDB}"/>
                  </a:ext>
                </a:extLst>
              </p14:cNvPr>
              <p14:cNvContentPartPr/>
              <p14:nvPr/>
            </p14:nvContentPartPr>
            <p14:xfrm>
              <a:off x="3083055" y="8391814"/>
              <a:ext cx="360" cy="360"/>
            </p14:xfrm>
          </p:contentPart>
        </mc:Choice>
        <mc:Fallback xmlns="">
          <p:pic>
            <p:nvPicPr>
              <p:cNvPr id="85" name="Рукописный ввод 84">
                <a:extLst>
                  <a:ext uri="{FF2B5EF4-FFF2-40B4-BE49-F238E27FC236}">
                    <a16:creationId xmlns:a16="http://schemas.microsoft.com/office/drawing/2014/main" id="{62E1906A-4042-7347-895E-244CAC042FDB}"/>
                  </a:ext>
                </a:extLst>
              </p:cNvPr>
              <p:cNvPicPr/>
              <p:nvPr/>
            </p:nvPicPr>
            <p:blipFill>
              <a:blip r:embed="rId33"/>
              <a:stretch>
                <a:fillRect/>
              </a:stretch>
            </p:blipFill>
            <p:spPr>
              <a:xfrm>
                <a:off x="3029055" y="8284174"/>
                <a:ext cx="108000" cy="216000"/>
              </a:xfrm>
              <a:prstGeom prst="rect">
                <a:avLst/>
              </a:prstGeom>
            </p:spPr>
          </p:pic>
        </mc:Fallback>
      </mc:AlternateContent>
      <p:sp>
        <p:nvSpPr>
          <p:cNvPr id="91" name="TextBox 90">
            <a:extLst>
              <a:ext uri="{FF2B5EF4-FFF2-40B4-BE49-F238E27FC236}">
                <a16:creationId xmlns:a16="http://schemas.microsoft.com/office/drawing/2014/main" id="{72FDE4DB-B429-2A3A-7489-F6BBD413B052}"/>
              </a:ext>
            </a:extLst>
          </p:cNvPr>
          <p:cNvSpPr txBox="1"/>
          <p:nvPr/>
        </p:nvSpPr>
        <p:spPr>
          <a:xfrm>
            <a:off x="3064374" y="9429271"/>
            <a:ext cx="550951" cy="369332"/>
          </a:xfrm>
          <a:prstGeom prst="rect">
            <a:avLst/>
          </a:prstGeom>
          <a:noFill/>
        </p:spPr>
        <p:txBody>
          <a:bodyPr wrap="square" rtlCol="0">
            <a:spAutoFit/>
          </a:bodyPr>
          <a:lstStyle/>
          <a:p>
            <a:r>
              <a:rPr lang="en-US" dirty="0"/>
              <a:t>33</a:t>
            </a:r>
            <a:endParaRPr lang="ru-RU" dirty="0"/>
          </a:p>
        </p:txBody>
      </p:sp>
      <p:sp>
        <p:nvSpPr>
          <p:cNvPr id="92" name="TextBox 91">
            <a:extLst>
              <a:ext uri="{FF2B5EF4-FFF2-40B4-BE49-F238E27FC236}">
                <a16:creationId xmlns:a16="http://schemas.microsoft.com/office/drawing/2014/main" id="{CD250836-2D63-EC63-C352-426EFB5A0399}"/>
              </a:ext>
            </a:extLst>
          </p:cNvPr>
          <p:cNvSpPr txBox="1"/>
          <p:nvPr/>
        </p:nvSpPr>
        <p:spPr>
          <a:xfrm>
            <a:off x="3365453" y="9141696"/>
            <a:ext cx="597136" cy="369332"/>
          </a:xfrm>
          <a:prstGeom prst="rect">
            <a:avLst/>
          </a:prstGeom>
          <a:noFill/>
        </p:spPr>
        <p:txBody>
          <a:bodyPr wrap="square" rtlCol="0">
            <a:spAutoFit/>
          </a:bodyPr>
          <a:lstStyle/>
          <a:p>
            <a:r>
              <a:rPr lang="en-US" dirty="0"/>
              <a:t>34</a:t>
            </a:r>
            <a:endParaRPr lang="ru-RU" dirty="0"/>
          </a:p>
        </p:txBody>
      </p:sp>
      <p:sp>
        <p:nvSpPr>
          <p:cNvPr id="93" name="TextBox 92">
            <a:extLst>
              <a:ext uri="{FF2B5EF4-FFF2-40B4-BE49-F238E27FC236}">
                <a16:creationId xmlns:a16="http://schemas.microsoft.com/office/drawing/2014/main" id="{C778A6B2-9412-8D6D-BB9D-09EC01C23194}"/>
              </a:ext>
            </a:extLst>
          </p:cNvPr>
          <p:cNvSpPr txBox="1"/>
          <p:nvPr/>
        </p:nvSpPr>
        <p:spPr>
          <a:xfrm>
            <a:off x="3306198" y="8691291"/>
            <a:ext cx="627324" cy="369332"/>
          </a:xfrm>
          <a:prstGeom prst="rect">
            <a:avLst/>
          </a:prstGeom>
          <a:noFill/>
        </p:spPr>
        <p:txBody>
          <a:bodyPr wrap="square" rtlCol="0">
            <a:spAutoFit/>
          </a:bodyPr>
          <a:lstStyle/>
          <a:p>
            <a:r>
              <a:rPr lang="en-US" dirty="0"/>
              <a:t>35</a:t>
            </a:r>
            <a:endParaRPr lang="ru-RU" dirty="0"/>
          </a:p>
        </p:txBody>
      </p:sp>
      <p:sp>
        <p:nvSpPr>
          <p:cNvPr id="99" name="TextBox 98">
            <a:extLst>
              <a:ext uri="{FF2B5EF4-FFF2-40B4-BE49-F238E27FC236}">
                <a16:creationId xmlns:a16="http://schemas.microsoft.com/office/drawing/2014/main" id="{CB1B5A76-6254-546A-434B-C2A199259AFB}"/>
              </a:ext>
            </a:extLst>
          </p:cNvPr>
          <p:cNvSpPr txBox="1"/>
          <p:nvPr/>
        </p:nvSpPr>
        <p:spPr>
          <a:xfrm>
            <a:off x="3877383" y="7967530"/>
            <a:ext cx="620180" cy="369332"/>
          </a:xfrm>
          <a:prstGeom prst="rect">
            <a:avLst/>
          </a:prstGeom>
          <a:noFill/>
        </p:spPr>
        <p:txBody>
          <a:bodyPr wrap="square" rtlCol="0">
            <a:spAutoFit/>
          </a:bodyPr>
          <a:lstStyle/>
          <a:p>
            <a:r>
              <a:rPr lang="en-US" dirty="0"/>
              <a:t>37</a:t>
            </a:r>
            <a:endParaRPr lang="ru-RU" dirty="0"/>
          </a:p>
        </p:txBody>
      </p:sp>
      <p:sp>
        <p:nvSpPr>
          <p:cNvPr id="122" name="TextBox 121">
            <a:extLst>
              <a:ext uri="{FF2B5EF4-FFF2-40B4-BE49-F238E27FC236}">
                <a16:creationId xmlns:a16="http://schemas.microsoft.com/office/drawing/2014/main" id="{F43D0FFB-4D2C-CE7F-5148-1AF2A08CD7AC}"/>
              </a:ext>
            </a:extLst>
          </p:cNvPr>
          <p:cNvSpPr txBox="1"/>
          <p:nvPr/>
        </p:nvSpPr>
        <p:spPr>
          <a:xfrm>
            <a:off x="4992376" y="7474336"/>
            <a:ext cx="606024" cy="369332"/>
          </a:xfrm>
          <a:prstGeom prst="rect">
            <a:avLst/>
          </a:prstGeom>
          <a:noFill/>
        </p:spPr>
        <p:txBody>
          <a:bodyPr wrap="square" rtlCol="0">
            <a:spAutoFit/>
          </a:bodyPr>
          <a:lstStyle/>
          <a:p>
            <a:r>
              <a:rPr lang="en-US" dirty="0"/>
              <a:t>40</a:t>
            </a:r>
            <a:endParaRPr lang="ru-RU" dirty="0"/>
          </a:p>
        </p:txBody>
      </p:sp>
      <p:sp>
        <p:nvSpPr>
          <p:cNvPr id="1026" name="TextBox 1025">
            <a:extLst>
              <a:ext uri="{FF2B5EF4-FFF2-40B4-BE49-F238E27FC236}">
                <a16:creationId xmlns:a16="http://schemas.microsoft.com/office/drawing/2014/main" id="{74AB15A8-7F9A-BBDF-A422-2472DC9A0B5A}"/>
              </a:ext>
            </a:extLst>
          </p:cNvPr>
          <p:cNvSpPr txBox="1"/>
          <p:nvPr/>
        </p:nvSpPr>
        <p:spPr>
          <a:xfrm>
            <a:off x="5301872" y="7261709"/>
            <a:ext cx="565119" cy="369332"/>
          </a:xfrm>
          <a:prstGeom prst="rect">
            <a:avLst/>
          </a:prstGeom>
          <a:noFill/>
        </p:spPr>
        <p:txBody>
          <a:bodyPr wrap="square" rtlCol="0">
            <a:spAutoFit/>
          </a:bodyPr>
          <a:lstStyle/>
          <a:p>
            <a:r>
              <a:rPr lang="en-US" dirty="0"/>
              <a:t>41</a:t>
            </a:r>
            <a:endParaRPr lang="ru-RU" dirty="0"/>
          </a:p>
        </p:txBody>
      </p:sp>
      <p:sp>
        <p:nvSpPr>
          <p:cNvPr id="1039" name="TextBox 1038">
            <a:extLst>
              <a:ext uri="{FF2B5EF4-FFF2-40B4-BE49-F238E27FC236}">
                <a16:creationId xmlns:a16="http://schemas.microsoft.com/office/drawing/2014/main" id="{65A0A40E-745E-DD19-3BA3-FE472BE9A33F}"/>
              </a:ext>
            </a:extLst>
          </p:cNvPr>
          <p:cNvSpPr txBox="1"/>
          <p:nvPr/>
        </p:nvSpPr>
        <p:spPr>
          <a:xfrm>
            <a:off x="5531497" y="6923817"/>
            <a:ext cx="466987" cy="369332"/>
          </a:xfrm>
          <a:prstGeom prst="rect">
            <a:avLst/>
          </a:prstGeom>
          <a:noFill/>
        </p:spPr>
        <p:txBody>
          <a:bodyPr wrap="square" rtlCol="0">
            <a:spAutoFit/>
          </a:bodyPr>
          <a:lstStyle/>
          <a:p>
            <a:r>
              <a:rPr lang="en-US" dirty="0"/>
              <a:t>42</a:t>
            </a:r>
            <a:endParaRPr lang="ru-RU" dirty="0"/>
          </a:p>
        </p:txBody>
      </p:sp>
      <p:sp>
        <p:nvSpPr>
          <p:cNvPr id="1055" name="TextBox 1054">
            <a:extLst>
              <a:ext uri="{FF2B5EF4-FFF2-40B4-BE49-F238E27FC236}">
                <a16:creationId xmlns:a16="http://schemas.microsoft.com/office/drawing/2014/main" id="{5477E27E-3F0B-E41E-8B16-9D07DB4B0B87}"/>
              </a:ext>
            </a:extLst>
          </p:cNvPr>
          <p:cNvSpPr txBox="1"/>
          <p:nvPr/>
        </p:nvSpPr>
        <p:spPr>
          <a:xfrm>
            <a:off x="5118329" y="6862499"/>
            <a:ext cx="443806" cy="369332"/>
          </a:xfrm>
          <a:prstGeom prst="rect">
            <a:avLst/>
          </a:prstGeom>
          <a:noFill/>
        </p:spPr>
        <p:txBody>
          <a:bodyPr wrap="square" rtlCol="0">
            <a:spAutoFit/>
          </a:bodyPr>
          <a:lstStyle/>
          <a:p>
            <a:r>
              <a:rPr lang="en-US" dirty="0"/>
              <a:t>43</a:t>
            </a:r>
            <a:endParaRPr lang="ru-RU" dirty="0"/>
          </a:p>
        </p:txBody>
      </p:sp>
      <p:sp>
        <p:nvSpPr>
          <p:cNvPr id="1056" name="TextBox 1055">
            <a:extLst>
              <a:ext uri="{FF2B5EF4-FFF2-40B4-BE49-F238E27FC236}">
                <a16:creationId xmlns:a16="http://schemas.microsoft.com/office/drawing/2014/main" id="{BA2727B3-712D-69CA-1031-BCAF14095761}"/>
              </a:ext>
            </a:extLst>
          </p:cNvPr>
          <p:cNvSpPr txBox="1"/>
          <p:nvPr/>
        </p:nvSpPr>
        <p:spPr>
          <a:xfrm>
            <a:off x="4649036" y="6862499"/>
            <a:ext cx="492471" cy="369332"/>
          </a:xfrm>
          <a:prstGeom prst="rect">
            <a:avLst/>
          </a:prstGeom>
          <a:noFill/>
        </p:spPr>
        <p:txBody>
          <a:bodyPr wrap="square" rtlCol="0">
            <a:spAutoFit/>
          </a:bodyPr>
          <a:lstStyle/>
          <a:p>
            <a:r>
              <a:rPr lang="en-US" dirty="0"/>
              <a:t>44</a:t>
            </a:r>
            <a:endParaRPr lang="ru-RU" dirty="0"/>
          </a:p>
        </p:txBody>
      </p:sp>
      <p:sp>
        <p:nvSpPr>
          <p:cNvPr id="1063" name="TextBox 1062">
            <a:extLst>
              <a:ext uri="{FF2B5EF4-FFF2-40B4-BE49-F238E27FC236}">
                <a16:creationId xmlns:a16="http://schemas.microsoft.com/office/drawing/2014/main" id="{CAF7BCAB-30D1-7C06-C332-FBF83E0685C5}"/>
              </a:ext>
            </a:extLst>
          </p:cNvPr>
          <p:cNvSpPr txBox="1"/>
          <p:nvPr/>
        </p:nvSpPr>
        <p:spPr>
          <a:xfrm>
            <a:off x="4306461" y="6674539"/>
            <a:ext cx="498036" cy="369332"/>
          </a:xfrm>
          <a:prstGeom prst="rect">
            <a:avLst/>
          </a:prstGeom>
          <a:noFill/>
        </p:spPr>
        <p:txBody>
          <a:bodyPr wrap="square" rtlCol="0">
            <a:spAutoFit/>
          </a:bodyPr>
          <a:lstStyle/>
          <a:p>
            <a:r>
              <a:rPr lang="en-US" dirty="0"/>
              <a:t>46</a:t>
            </a:r>
            <a:endParaRPr lang="ru-RU" dirty="0"/>
          </a:p>
        </p:txBody>
      </p:sp>
      <p:sp>
        <p:nvSpPr>
          <p:cNvPr id="1064" name="TextBox 1063">
            <a:extLst>
              <a:ext uri="{FF2B5EF4-FFF2-40B4-BE49-F238E27FC236}">
                <a16:creationId xmlns:a16="http://schemas.microsoft.com/office/drawing/2014/main" id="{A4C5D5AF-E76C-D58E-B076-25E781BA48ED}"/>
              </a:ext>
            </a:extLst>
          </p:cNvPr>
          <p:cNvSpPr txBox="1"/>
          <p:nvPr/>
        </p:nvSpPr>
        <p:spPr>
          <a:xfrm>
            <a:off x="4190694" y="6304360"/>
            <a:ext cx="423222" cy="369332"/>
          </a:xfrm>
          <a:prstGeom prst="rect">
            <a:avLst/>
          </a:prstGeom>
          <a:noFill/>
        </p:spPr>
        <p:txBody>
          <a:bodyPr wrap="square" rtlCol="0">
            <a:spAutoFit/>
          </a:bodyPr>
          <a:lstStyle/>
          <a:p>
            <a:r>
              <a:rPr lang="en-US" dirty="0"/>
              <a:t>47</a:t>
            </a:r>
            <a:endParaRPr lang="ru-RU" dirty="0"/>
          </a:p>
        </p:txBody>
      </p:sp>
      <p:sp>
        <p:nvSpPr>
          <p:cNvPr id="1069" name="TextBox 1068">
            <a:extLst>
              <a:ext uri="{FF2B5EF4-FFF2-40B4-BE49-F238E27FC236}">
                <a16:creationId xmlns:a16="http://schemas.microsoft.com/office/drawing/2014/main" id="{62BD3740-27D0-DFBE-D67C-7C4EE9A31079}"/>
              </a:ext>
            </a:extLst>
          </p:cNvPr>
          <p:cNvSpPr txBox="1"/>
          <p:nvPr/>
        </p:nvSpPr>
        <p:spPr>
          <a:xfrm>
            <a:off x="4052651" y="5506167"/>
            <a:ext cx="440923" cy="369332"/>
          </a:xfrm>
          <a:prstGeom prst="rect">
            <a:avLst/>
          </a:prstGeom>
          <a:noFill/>
        </p:spPr>
        <p:txBody>
          <a:bodyPr wrap="square" rtlCol="0">
            <a:spAutoFit/>
          </a:bodyPr>
          <a:lstStyle/>
          <a:p>
            <a:r>
              <a:rPr lang="en-US" dirty="0"/>
              <a:t>49</a:t>
            </a:r>
            <a:endParaRPr lang="ru-RU" dirty="0"/>
          </a:p>
        </p:txBody>
      </p:sp>
      <p:sp>
        <p:nvSpPr>
          <p:cNvPr id="1071" name="TextBox 1070">
            <a:extLst>
              <a:ext uri="{FF2B5EF4-FFF2-40B4-BE49-F238E27FC236}">
                <a16:creationId xmlns:a16="http://schemas.microsoft.com/office/drawing/2014/main" id="{4ABB4315-8231-3198-6650-5D9FF7747DD2}"/>
              </a:ext>
            </a:extLst>
          </p:cNvPr>
          <p:cNvSpPr txBox="1"/>
          <p:nvPr/>
        </p:nvSpPr>
        <p:spPr>
          <a:xfrm>
            <a:off x="4066549" y="4796819"/>
            <a:ext cx="420095" cy="369332"/>
          </a:xfrm>
          <a:prstGeom prst="rect">
            <a:avLst/>
          </a:prstGeom>
          <a:noFill/>
        </p:spPr>
        <p:txBody>
          <a:bodyPr wrap="square" rtlCol="0">
            <a:spAutoFit/>
          </a:bodyPr>
          <a:lstStyle/>
          <a:p>
            <a:r>
              <a:rPr lang="en-US" dirty="0"/>
              <a:t>51</a:t>
            </a:r>
            <a:endParaRPr lang="ru-RU" dirty="0"/>
          </a:p>
        </p:txBody>
      </p:sp>
      <p:sp>
        <p:nvSpPr>
          <p:cNvPr id="1072" name="TextBox 1071">
            <a:extLst>
              <a:ext uri="{FF2B5EF4-FFF2-40B4-BE49-F238E27FC236}">
                <a16:creationId xmlns:a16="http://schemas.microsoft.com/office/drawing/2014/main" id="{EEF4013C-F58D-2E34-3C47-483749B28989}"/>
              </a:ext>
            </a:extLst>
          </p:cNvPr>
          <p:cNvSpPr txBox="1"/>
          <p:nvPr/>
        </p:nvSpPr>
        <p:spPr>
          <a:xfrm>
            <a:off x="4146327" y="4397384"/>
            <a:ext cx="462524" cy="369332"/>
          </a:xfrm>
          <a:prstGeom prst="rect">
            <a:avLst/>
          </a:prstGeom>
          <a:noFill/>
        </p:spPr>
        <p:txBody>
          <a:bodyPr wrap="square" rtlCol="0">
            <a:spAutoFit/>
          </a:bodyPr>
          <a:lstStyle/>
          <a:p>
            <a:r>
              <a:rPr lang="en-US" dirty="0"/>
              <a:t>52</a:t>
            </a:r>
            <a:endParaRPr lang="ru-RU" dirty="0"/>
          </a:p>
        </p:txBody>
      </p:sp>
      <p:sp>
        <p:nvSpPr>
          <p:cNvPr id="1074" name="TextBox 1073">
            <a:extLst>
              <a:ext uri="{FF2B5EF4-FFF2-40B4-BE49-F238E27FC236}">
                <a16:creationId xmlns:a16="http://schemas.microsoft.com/office/drawing/2014/main" id="{88ACCEC4-D68A-BCEA-94BC-1455584115C8}"/>
              </a:ext>
            </a:extLst>
          </p:cNvPr>
          <p:cNvSpPr txBox="1"/>
          <p:nvPr/>
        </p:nvSpPr>
        <p:spPr>
          <a:xfrm>
            <a:off x="4261440" y="4074645"/>
            <a:ext cx="650839" cy="369332"/>
          </a:xfrm>
          <a:prstGeom prst="rect">
            <a:avLst/>
          </a:prstGeom>
          <a:noFill/>
        </p:spPr>
        <p:txBody>
          <a:bodyPr wrap="square" rtlCol="0">
            <a:spAutoFit/>
          </a:bodyPr>
          <a:lstStyle/>
          <a:p>
            <a:r>
              <a:rPr lang="en-US" dirty="0"/>
              <a:t>53</a:t>
            </a:r>
            <a:endParaRPr lang="ru-RU" dirty="0"/>
          </a:p>
        </p:txBody>
      </p:sp>
      <p:sp>
        <p:nvSpPr>
          <p:cNvPr id="1075" name="TextBox 1074">
            <a:extLst>
              <a:ext uri="{FF2B5EF4-FFF2-40B4-BE49-F238E27FC236}">
                <a16:creationId xmlns:a16="http://schemas.microsoft.com/office/drawing/2014/main" id="{13BB6975-C5A1-E31A-9CFC-9661F9E09591}"/>
              </a:ext>
            </a:extLst>
          </p:cNvPr>
          <p:cNvSpPr txBox="1"/>
          <p:nvPr/>
        </p:nvSpPr>
        <p:spPr>
          <a:xfrm>
            <a:off x="4493575" y="3770009"/>
            <a:ext cx="809173" cy="369332"/>
          </a:xfrm>
          <a:prstGeom prst="rect">
            <a:avLst/>
          </a:prstGeom>
          <a:noFill/>
        </p:spPr>
        <p:txBody>
          <a:bodyPr wrap="square" rtlCol="0">
            <a:spAutoFit/>
          </a:bodyPr>
          <a:lstStyle/>
          <a:p>
            <a:r>
              <a:rPr lang="en-US" dirty="0"/>
              <a:t>54</a:t>
            </a:r>
            <a:endParaRPr lang="ru-RU" dirty="0"/>
          </a:p>
        </p:txBody>
      </p:sp>
      <p:sp>
        <p:nvSpPr>
          <p:cNvPr id="1077" name="TextBox 1076">
            <a:extLst>
              <a:ext uri="{FF2B5EF4-FFF2-40B4-BE49-F238E27FC236}">
                <a16:creationId xmlns:a16="http://schemas.microsoft.com/office/drawing/2014/main" id="{1B03A696-0C0B-9EC3-DAA1-08C533CB21A9}"/>
              </a:ext>
            </a:extLst>
          </p:cNvPr>
          <p:cNvSpPr txBox="1"/>
          <p:nvPr/>
        </p:nvSpPr>
        <p:spPr>
          <a:xfrm>
            <a:off x="4804498" y="3489036"/>
            <a:ext cx="539954" cy="369332"/>
          </a:xfrm>
          <a:prstGeom prst="rect">
            <a:avLst/>
          </a:prstGeom>
          <a:noFill/>
        </p:spPr>
        <p:txBody>
          <a:bodyPr wrap="square" rtlCol="0">
            <a:spAutoFit/>
          </a:bodyPr>
          <a:lstStyle/>
          <a:p>
            <a:r>
              <a:rPr lang="en-US" dirty="0"/>
              <a:t>55</a:t>
            </a:r>
            <a:endParaRPr lang="ru-RU" dirty="0"/>
          </a:p>
        </p:txBody>
      </p:sp>
      <p:sp>
        <p:nvSpPr>
          <p:cNvPr id="1078" name="TextBox 1077">
            <a:extLst>
              <a:ext uri="{FF2B5EF4-FFF2-40B4-BE49-F238E27FC236}">
                <a16:creationId xmlns:a16="http://schemas.microsoft.com/office/drawing/2014/main" id="{9F4B3AB1-67D3-36B4-BC4B-809C8281B226}"/>
              </a:ext>
            </a:extLst>
          </p:cNvPr>
          <p:cNvSpPr txBox="1"/>
          <p:nvPr/>
        </p:nvSpPr>
        <p:spPr>
          <a:xfrm>
            <a:off x="5123564" y="3272380"/>
            <a:ext cx="566949" cy="369332"/>
          </a:xfrm>
          <a:prstGeom prst="rect">
            <a:avLst/>
          </a:prstGeom>
          <a:noFill/>
        </p:spPr>
        <p:txBody>
          <a:bodyPr wrap="square" rtlCol="0">
            <a:spAutoFit/>
          </a:bodyPr>
          <a:lstStyle/>
          <a:p>
            <a:r>
              <a:rPr lang="en-US" dirty="0"/>
              <a:t>56</a:t>
            </a:r>
            <a:endParaRPr lang="ru-RU" dirty="0"/>
          </a:p>
        </p:txBody>
      </p:sp>
      <p:sp>
        <p:nvSpPr>
          <p:cNvPr id="1079" name="TextBox 1078">
            <a:extLst>
              <a:ext uri="{FF2B5EF4-FFF2-40B4-BE49-F238E27FC236}">
                <a16:creationId xmlns:a16="http://schemas.microsoft.com/office/drawing/2014/main" id="{C0761A6C-CA8F-8CAE-F14E-81F9B0E6275C}"/>
              </a:ext>
            </a:extLst>
          </p:cNvPr>
          <p:cNvSpPr txBox="1"/>
          <p:nvPr/>
        </p:nvSpPr>
        <p:spPr>
          <a:xfrm>
            <a:off x="5555169" y="3356322"/>
            <a:ext cx="557157" cy="369332"/>
          </a:xfrm>
          <a:prstGeom prst="rect">
            <a:avLst/>
          </a:prstGeom>
          <a:noFill/>
        </p:spPr>
        <p:txBody>
          <a:bodyPr wrap="square" rtlCol="0">
            <a:spAutoFit/>
          </a:bodyPr>
          <a:lstStyle/>
          <a:p>
            <a:r>
              <a:rPr lang="en-US" dirty="0"/>
              <a:t>57</a:t>
            </a:r>
            <a:endParaRPr lang="ru-RU" dirty="0"/>
          </a:p>
        </p:txBody>
      </p:sp>
      <p:sp>
        <p:nvSpPr>
          <p:cNvPr id="1081" name="TextBox 1080">
            <a:extLst>
              <a:ext uri="{FF2B5EF4-FFF2-40B4-BE49-F238E27FC236}">
                <a16:creationId xmlns:a16="http://schemas.microsoft.com/office/drawing/2014/main" id="{5CD0C872-DC4A-3746-13D3-16BBED2DDF05}"/>
              </a:ext>
            </a:extLst>
          </p:cNvPr>
          <p:cNvSpPr txBox="1"/>
          <p:nvPr/>
        </p:nvSpPr>
        <p:spPr>
          <a:xfrm>
            <a:off x="5667887" y="4086449"/>
            <a:ext cx="472196" cy="369332"/>
          </a:xfrm>
          <a:prstGeom prst="rect">
            <a:avLst/>
          </a:prstGeom>
          <a:noFill/>
        </p:spPr>
        <p:txBody>
          <a:bodyPr wrap="square" rtlCol="0">
            <a:spAutoFit/>
          </a:bodyPr>
          <a:lstStyle/>
          <a:p>
            <a:r>
              <a:rPr lang="en-US" dirty="0"/>
              <a:t>59</a:t>
            </a:r>
            <a:endParaRPr lang="ru-RU" dirty="0"/>
          </a:p>
        </p:txBody>
      </p:sp>
      <p:sp>
        <p:nvSpPr>
          <p:cNvPr id="1083" name="TextBox 1082">
            <a:extLst>
              <a:ext uri="{FF2B5EF4-FFF2-40B4-BE49-F238E27FC236}">
                <a16:creationId xmlns:a16="http://schemas.microsoft.com/office/drawing/2014/main" id="{CCBC8E2A-5D4B-2057-0E38-1742ED09AD0E}"/>
              </a:ext>
            </a:extLst>
          </p:cNvPr>
          <p:cNvSpPr txBox="1"/>
          <p:nvPr/>
        </p:nvSpPr>
        <p:spPr>
          <a:xfrm>
            <a:off x="5252132" y="4754765"/>
            <a:ext cx="834458" cy="369332"/>
          </a:xfrm>
          <a:prstGeom prst="rect">
            <a:avLst/>
          </a:prstGeom>
          <a:noFill/>
        </p:spPr>
        <p:txBody>
          <a:bodyPr wrap="square" rtlCol="0">
            <a:spAutoFit/>
          </a:bodyPr>
          <a:lstStyle/>
          <a:p>
            <a:r>
              <a:rPr lang="en-US" dirty="0"/>
              <a:t>61</a:t>
            </a:r>
            <a:endParaRPr lang="ru-RU" dirty="0"/>
          </a:p>
        </p:txBody>
      </p:sp>
      <p:pic>
        <p:nvPicPr>
          <p:cNvPr id="1085" name="Рисунок 1084">
            <a:extLst>
              <a:ext uri="{FF2B5EF4-FFF2-40B4-BE49-F238E27FC236}">
                <a16:creationId xmlns:a16="http://schemas.microsoft.com/office/drawing/2014/main" id="{4E7BC7B8-5DB8-C9F9-ED12-C678459C481C}"/>
              </a:ext>
            </a:extLst>
          </p:cNvPr>
          <p:cNvPicPr>
            <a:picLocks noChangeAspect="1"/>
          </p:cNvPicPr>
          <p:nvPr/>
        </p:nvPicPr>
        <p:blipFill>
          <a:blip r:embed="rId38"/>
          <a:stretch>
            <a:fillRect/>
          </a:stretch>
        </p:blipFill>
        <p:spPr>
          <a:xfrm>
            <a:off x="3050679" y="915532"/>
            <a:ext cx="1543140" cy="775991"/>
          </a:xfrm>
          <a:prstGeom prst="rect">
            <a:avLst/>
          </a:prstGeom>
        </p:spPr>
      </p:pic>
      <p:pic>
        <p:nvPicPr>
          <p:cNvPr id="1086" name="Рисунок 1085">
            <a:extLst>
              <a:ext uri="{FF2B5EF4-FFF2-40B4-BE49-F238E27FC236}">
                <a16:creationId xmlns:a16="http://schemas.microsoft.com/office/drawing/2014/main" id="{86405873-7733-8DD4-B883-E3CC07046D40}"/>
              </a:ext>
            </a:extLst>
          </p:cNvPr>
          <p:cNvPicPr>
            <a:picLocks noChangeAspect="1"/>
          </p:cNvPicPr>
          <p:nvPr/>
        </p:nvPicPr>
        <p:blipFill>
          <a:blip r:embed="rId39"/>
          <a:stretch>
            <a:fillRect/>
          </a:stretch>
        </p:blipFill>
        <p:spPr>
          <a:xfrm>
            <a:off x="2900761" y="642291"/>
            <a:ext cx="1487213" cy="329798"/>
          </a:xfrm>
          <a:prstGeom prst="rect">
            <a:avLst/>
          </a:prstGeom>
        </p:spPr>
      </p:pic>
      <p:sp>
        <p:nvSpPr>
          <p:cNvPr id="1089" name="TextBox 1088">
            <a:extLst>
              <a:ext uri="{FF2B5EF4-FFF2-40B4-BE49-F238E27FC236}">
                <a16:creationId xmlns:a16="http://schemas.microsoft.com/office/drawing/2014/main" id="{92693E52-3F18-C031-BE31-4AA89570EBC3}"/>
              </a:ext>
            </a:extLst>
          </p:cNvPr>
          <p:cNvSpPr txBox="1"/>
          <p:nvPr/>
        </p:nvSpPr>
        <p:spPr>
          <a:xfrm>
            <a:off x="3345608" y="614067"/>
            <a:ext cx="1065460" cy="369332"/>
          </a:xfrm>
          <a:prstGeom prst="rect">
            <a:avLst/>
          </a:prstGeom>
          <a:noFill/>
        </p:spPr>
        <p:txBody>
          <a:bodyPr wrap="square" rtlCol="0">
            <a:spAutoFit/>
          </a:bodyPr>
          <a:lstStyle/>
          <a:p>
            <a:r>
              <a:rPr lang="ru-RU" b="1" dirty="0">
                <a:solidFill>
                  <a:srgbClr val="FF0000"/>
                </a:solidFill>
                <a:latin typeface="Arial Black" panose="020B0A04020102020204" pitchFamily="34" charset="0"/>
              </a:rPr>
              <a:t>СТАРТ</a:t>
            </a:r>
          </a:p>
        </p:txBody>
      </p:sp>
      <p:pic>
        <p:nvPicPr>
          <p:cNvPr id="1094" name="Рисунок 1093">
            <a:extLst>
              <a:ext uri="{FF2B5EF4-FFF2-40B4-BE49-F238E27FC236}">
                <a16:creationId xmlns:a16="http://schemas.microsoft.com/office/drawing/2014/main" id="{5D2C61D8-38E5-4393-4864-A266FC8BC957}"/>
              </a:ext>
            </a:extLst>
          </p:cNvPr>
          <p:cNvPicPr>
            <a:picLocks noChangeAspect="1"/>
          </p:cNvPicPr>
          <p:nvPr/>
        </p:nvPicPr>
        <p:blipFill>
          <a:blip r:embed="rId40"/>
          <a:stretch>
            <a:fillRect/>
          </a:stretch>
        </p:blipFill>
        <p:spPr>
          <a:xfrm>
            <a:off x="3522597" y="6297976"/>
            <a:ext cx="1085182" cy="1170533"/>
          </a:xfrm>
          <a:prstGeom prst="rect">
            <a:avLst/>
          </a:prstGeom>
        </p:spPr>
      </p:pic>
      <mc:AlternateContent xmlns:mc="http://schemas.openxmlformats.org/markup-compatibility/2006" xmlns:p14="http://schemas.microsoft.com/office/powerpoint/2010/main">
        <mc:Choice Requires="p14">
          <p:contentPart p14:bwMode="auto" r:id="rId41">
            <p14:nvContentPartPr>
              <p14:cNvPr id="1095" name="Рукописный ввод 1094">
                <a:extLst>
                  <a:ext uri="{FF2B5EF4-FFF2-40B4-BE49-F238E27FC236}">
                    <a16:creationId xmlns:a16="http://schemas.microsoft.com/office/drawing/2014/main" id="{4C19A7F7-A437-464D-BCCB-B7B00A819E9A}"/>
                  </a:ext>
                </a:extLst>
              </p14:cNvPr>
              <p14:cNvContentPartPr/>
              <p14:nvPr/>
            </p14:nvContentPartPr>
            <p14:xfrm>
              <a:off x="3753856" y="6467183"/>
              <a:ext cx="10800" cy="133200"/>
            </p14:xfrm>
          </p:contentPart>
        </mc:Choice>
        <mc:Fallback xmlns="">
          <p:pic>
            <p:nvPicPr>
              <p:cNvPr id="1095" name="Рукописный ввод 1094">
                <a:extLst>
                  <a:ext uri="{FF2B5EF4-FFF2-40B4-BE49-F238E27FC236}">
                    <a16:creationId xmlns:a16="http://schemas.microsoft.com/office/drawing/2014/main" id="{4C19A7F7-A437-464D-BCCB-B7B00A819E9A}"/>
                  </a:ext>
                </a:extLst>
              </p:cNvPr>
              <p:cNvPicPr/>
              <p:nvPr/>
            </p:nvPicPr>
            <p:blipFill>
              <a:blip r:embed="rId42"/>
              <a:stretch>
                <a:fillRect/>
              </a:stretch>
            </p:blipFill>
            <p:spPr>
              <a:xfrm>
                <a:off x="3699856" y="6359183"/>
                <a:ext cx="11844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96" name="Рукописный ввод 1095">
                <a:extLst>
                  <a:ext uri="{FF2B5EF4-FFF2-40B4-BE49-F238E27FC236}">
                    <a16:creationId xmlns:a16="http://schemas.microsoft.com/office/drawing/2014/main" id="{B6BCA461-50E1-3EAF-A5E2-DDB96800E2E2}"/>
                  </a:ext>
                </a:extLst>
              </p14:cNvPr>
              <p14:cNvContentPartPr/>
              <p14:nvPr/>
            </p14:nvContentPartPr>
            <p14:xfrm>
              <a:off x="3736216" y="6485543"/>
              <a:ext cx="360" cy="360"/>
            </p14:xfrm>
          </p:contentPart>
        </mc:Choice>
        <mc:Fallback xmlns="">
          <p:pic>
            <p:nvPicPr>
              <p:cNvPr id="1096" name="Рукописный ввод 1095">
                <a:extLst>
                  <a:ext uri="{FF2B5EF4-FFF2-40B4-BE49-F238E27FC236}">
                    <a16:creationId xmlns:a16="http://schemas.microsoft.com/office/drawing/2014/main" id="{B6BCA461-50E1-3EAF-A5E2-DDB96800E2E2}"/>
                  </a:ext>
                </a:extLst>
              </p:cNvPr>
              <p:cNvPicPr/>
              <p:nvPr/>
            </p:nvPicPr>
            <p:blipFill>
              <a:blip r:embed="rId33"/>
              <a:stretch>
                <a:fillRect/>
              </a:stretch>
            </p:blipFill>
            <p:spPr>
              <a:xfrm>
                <a:off x="3682216" y="6377543"/>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097" name="Рукописный ввод 1096">
                <a:extLst>
                  <a:ext uri="{FF2B5EF4-FFF2-40B4-BE49-F238E27FC236}">
                    <a16:creationId xmlns:a16="http://schemas.microsoft.com/office/drawing/2014/main" id="{78E0BA51-C030-8F7C-D77B-3D2DDA940658}"/>
                  </a:ext>
                </a:extLst>
              </p14:cNvPr>
              <p14:cNvContentPartPr/>
              <p14:nvPr/>
            </p14:nvContentPartPr>
            <p14:xfrm>
              <a:off x="3564515" y="6209454"/>
              <a:ext cx="360" cy="156960"/>
            </p14:xfrm>
          </p:contentPart>
        </mc:Choice>
        <mc:Fallback>
          <p:pic>
            <p:nvPicPr>
              <p:cNvPr id="1097" name="Рукописный ввод 1096">
                <a:extLst>
                  <a:ext uri="{FF2B5EF4-FFF2-40B4-BE49-F238E27FC236}">
                    <a16:creationId xmlns:a16="http://schemas.microsoft.com/office/drawing/2014/main" id="{78E0BA51-C030-8F7C-D77B-3D2DDA940658}"/>
                  </a:ext>
                </a:extLst>
              </p:cNvPr>
              <p:cNvPicPr/>
              <p:nvPr/>
            </p:nvPicPr>
            <p:blipFill>
              <a:blip r:embed="rId45"/>
              <a:stretch>
                <a:fillRect/>
              </a:stretch>
            </p:blipFill>
            <p:spPr>
              <a:xfrm>
                <a:off x="3528515" y="6137288"/>
                <a:ext cx="72000" cy="30093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098" name="Рукописный ввод 1097">
                <a:extLst>
                  <a:ext uri="{FF2B5EF4-FFF2-40B4-BE49-F238E27FC236}">
                    <a16:creationId xmlns:a16="http://schemas.microsoft.com/office/drawing/2014/main" id="{133EE39B-A066-B4CB-39ED-9167B9421899}"/>
                  </a:ext>
                </a:extLst>
              </p14:cNvPr>
              <p14:cNvContentPartPr/>
              <p14:nvPr/>
            </p14:nvContentPartPr>
            <p14:xfrm>
              <a:off x="3536782" y="6538331"/>
              <a:ext cx="360" cy="360"/>
            </p14:xfrm>
          </p:contentPart>
        </mc:Choice>
        <mc:Fallback>
          <p:pic>
            <p:nvPicPr>
              <p:cNvPr id="1098" name="Рукописный ввод 1097">
                <a:extLst>
                  <a:ext uri="{FF2B5EF4-FFF2-40B4-BE49-F238E27FC236}">
                    <a16:creationId xmlns:a16="http://schemas.microsoft.com/office/drawing/2014/main" id="{133EE39B-A066-B4CB-39ED-9167B9421899}"/>
                  </a:ext>
                </a:extLst>
              </p:cNvPr>
              <p:cNvPicPr/>
              <p:nvPr/>
            </p:nvPicPr>
            <p:blipFill>
              <a:blip r:embed="rId47"/>
              <a:stretch>
                <a:fillRect/>
              </a:stretch>
            </p:blipFill>
            <p:spPr>
              <a:xfrm>
                <a:off x="3500782" y="6466331"/>
                <a:ext cx="72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099" name="Рукописный ввод 1098">
                <a:extLst>
                  <a:ext uri="{FF2B5EF4-FFF2-40B4-BE49-F238E27FC236}">
                    <a16:creationId xmlns:a16="http://schemas.microsoft.com/office/drawing/2014/main" id="{60DEF448-6693-9397-3381-50C44C55594C}"/>
                  </a:ext>
                </a:extLst>
              </p14:cNvPr>
              <p14:cNvContentPartPr/>
              <p14:nvPr/>
            </p14:nvContentPartPr>
            <p14:xfrm>
              <a:off x="3919151" y="6183156"/>
              <a:ext cx="360" cy="360"/>
            </p14:xfrm>
          </p:contentPart>
        </mc:Choice>
        <mc:Fallback>
          <p:pic>
            <p:nvPicPr>
              <p:cNvPr id="1099" name="Рукописный ввод 1098">
                <a:extLst>
                  <a:ext uri="{FF2B5EF4-FFF2-40B4-BE49-F238E27FC236}">
                    <a16:creationId xmlns:a16="http://schemas.microsoft.com/office/drawing/2014/main" id="{60DEF448-6693-9397-3381-50C44C55594C}"/>
                  </a:ext>
                </a:extLst>
              </p:cNvPr>
              <p:cNvPicPr/>
              <p:nvPr/>
            </p:nvPicPr>
            <p:blipFill>
              <a:blip r:embed="rId47"/>
              <a:stretch>
                <a:fillRect/>
              </a:stretch>
            </p:blipFill>
            <p:spPr>
              <a:xfrm>
                <a:off x="3883151" y="6111156"/>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100" name="Рукописный ввод 1099">
                <a:extLst>
                  <a:ext uri="{FF2B5EF4-FFF2-40B4-BE49-F238E27FC236}">
                    <a16:creationId xmlns:a16="http://schemas.microsoft.com/office/drawing/2014/main" id="{21626F81-ACB1-5048-ADDB-E05A127902D2}"/>
                  </a:ext>
                </a:extLst>
              </p14:cNvPr>
              <p14:cNvContentPartPr/>
              <p14:nvPr/>
            </p14:nvContentPartPr>
            <p14:xfrm>
              <a:off x="3723616" y="6515423"/>
              <a:ext cx="360" cy="360"/>
            </p14:xfrm>
          </p:contentPart>
        </mc:Choice>
        <mc:Fallback xmlns="">
          <p:pic>
            <p:nvPicPr>
              <p:cNvPr id="1100" name="Рукописный ввод 1099">
                <a:extLst>
                  <a:ext uri="{FF2B5EF4-FFF2-40B4-BE49-F238E27FC236}">
                    <a16:creationId xmlns:a16="http://schemas.microsoft.com/office/drawing/2014/main" id="{21626F81-ACB1-5048-ADDB-E05A127902D2}"/>
                  </a:ext>
                </a:extLst>
              </p:cNvPr>
              <p:cNvPicPr/>
              <p:nvPr/>
            </p:nvPicPr>
            <p:blipFill>
              <a:blip r:embed="rId50"/>
              <a:stretch>
                <a:fillRect/>
              </a:stretch>
            </p:blipFill>
            <p:spPr>
              <a:xfrm>
                <a:off x="3687976" y="6443783"/>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101" name="Рукописный ввод 1100">
                <a:extLst>
                  <a:ext uri="{FF2B5EF4-FFF2-40B4-BE49-F238E27FC236}">
                    <a16:creationId xmlns:a16="http://schemas.microsoft.com/office/drawing/2014/main" id="{3903C51A-6B66-4A92-A89D-3455F5858014}"/>
                  </a:ext>
                </a:extLst>
              </p14:cNvPr>
              <p14:cNvContentPartPr/>
              <p14:nvPr/>
            </p14:nvContentPartPr>
            <p14:xfrm>
              <a:off x="3741976" y="6509303"/>
              <a:ext cx="360" cy="360"/>
            </p14:xfrm>
          </p:contentPart>
        </mc:Choice>
        <mc:Fallback xmlns="">
          <p:pic>
            <p:nvPicPr>
              <p:cNvPr id="1101" name="Рукописный ввод 1100">
                <a:extLst>
                  <a:ext uri="{FF2B5EF4-FFF2-40B4-BE49-F238E27FC236}">
                    <a16:creationId xmlns:a16="http://schemas.microsoft.com/office/drawing/2014/main" id="{3903C51A-6B66-4A92-A89D-3455F5858014}"/>
                  </a:ext>
                </a:extLst>
              </p:cNvPr>
              <p:cNvPicPr/>
              <p:nvPr/>
            </p:nvPicPr>
            <p:blipFill>
              <a:blip r:embed="rId50"/>
              <a:stretch>
                <a:fillRect/>
              </a:stretch>
            </p:blipFill>
            <p:spPr>
              <a:xfrm>
                <a:off x="3706336" y="6437663"/>
                <a:ext cx="72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102" name="Рукописный ввод 1101">
                <a:extLst>
                  <a:ext uri="{FF2B5EF4-FFF2-40B4-BE49-F238E27FC236}">
                    <a16:creationId xmlns:a16="http://schemas.microsoft.com/office/drawing/2014/main" id="{8517C9C6-BC54-B6BA-F262-6FD31F40259D}"/>
                  </a:ext>
                </a:extLst>
              </p14:cNvPr>
              <p14:cNvContentPartPr/>
              <p14:nvPr/>
            </p14:nvContentPartPr>
            <p14:xfrm>
              <a:off x="3763072" y="6522533"/>
              <a:ext cx="360" cy="360"/>
            </p14:xfrm>
          </p:contentPart>
        </mc:Choice>
        <mc:Fallback>
          <p:pic>
            <p:nvPicPr>
              <p:cNvPr id="1102" name="Рукописный ввод 1101">
                <a:extLst>
                  <a:ext uri="{FF2B5EF4-FFF2-40B4-BE49-F238E27FC236}">
                    <a16:creationId xmlns:a16="http://schemas.microsoft.com/office/drawing/2014/main" id="{8517C9C6-BC54-B6BA-F262-6FD31F40259D}"/>
                  </a:ext>
                </a:extLst>
              </p:cNvPr>
              <p:cNvPicPr/>
              <p:nvPr/>
            </p:nvPicPr>
            <p:blipFill>
              <a:blip r:embed="rId47"/>
              <a:stretch>
                <a:fillRect/>
              </a:stretch>
            </p:blipFill>
            <p:spPr>
              <a:xfrm>
                <a:off x="3727072" y="6450533"/>
                <a:ext cx="72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103" name="Рукописный ввод 1102">
                <a:extLst>
                  <a:ext uri="{FF2B5EF4-FFF2-40B4-BE49-F238E27FC236}">
                    <a16:creationId xmlns:a16="http://schemas.microsoft.com/office/drawing/2014/main" id="{445CCF59-8C24-8060-C5B5-3E4D5293D2DA}"/>
                  </a:ext>
                </a:extLst>
              </p14:cNvPr>
              <p14:cNvContentPartPr/>
              <p14:nvPr/>
            </p14:nvContentPartPr>
            <p14:xfrm>
              <a:off x="3819853" y="6512767"/>
              <a:ext cx="360" cy="360"/>
            </p14:xfrm>
          </p:contentPart>
        </mc:Choice>
        <mc:Fallback>
          <p:pic>
            <p:nvPicPr>
              <p:cNvPr id="1103" name="Рукописный ввод 1102">
                <a:extLst>
                  <a:ext uri="{FF2B5EF4-FFF2-40B4-BE49-F238E27FC236}">
                    <a16:creationId xmlns:a16="http://schemas.microsoft.com/office/drawing/2014/main" id="{445CCF59-8C24-8060-C5B5-3E4D5293D2DA}"/>
                  </a:ext>
                </a:extLst>
              </p:cNvPr>
              <p:cNvPicPr/>
              <p:nvPr/>
            </p:nvPicPr>
            <p:blipFill>
              <a:blip r:embed="rId47"/>
              <a:stretch>
                <a:fillRect/>
              </a:stretch>
            </p:blipFill>
            <p:spPr>
              <a:xfrm>
                <a:off x="3783853" y="6440767"/>
                <a:ext cx="72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104" name="Рукописный ввод 1103">
                <a:extLst>
                  <a:ext uri="{FF2B5EF4-FFF2-40B4-BE49-F238E27FC236}">
                    <a16:creationId xmlns:a16="http://schemas.microsoft.com/office/drawing/2014/main" id="{362B6845-AD24-012F-FC67-C9C4A16D416F}"/>
                  </a:ext>
                </a:extLst>
              </p14:cNvPr>
              <p14:cNvContentPartPr/>
              <p14:nvPr/>
            </p14:nvContentPartPr>
            <p14:xfrm>
              <a:off x="3589997" y="6235805"/>
              <a:ext cx="360" cy="360"/>
            </p14:xfrm>
          </p:contentPart>
        </mc:Choice>
        <mc:Fallback>
          <p:pic>
            <p:nvPicPr>
              <p:cNvPr id="1104" name="Рукописный ввод 1103">
                <a:extLst>
                  <a:ext uri="{FF2B5EF4-FFF2-40B4-BE49-F238E27FC236}">
                    <a16:creationId xmlns:a16="http://schemas.microsoft.com/office/drawing/2014/main" id="{362B6845-AD24-012F-FC67-C9C4A16D416F}"/>
                  </a:ext>
                </a:extLst>
              </p:cNvPr>
              <p:cNvPicPr/>
              <p:nvPr/>
            </p:nvPicPr>
            <p:blipFill>
              <a:blip r:embed="rId47"/>
              <a:stretch>
                <a:fillRect/>
              </a:stretch>
            </p:blipFill>
            <p:spPr>
              <a:xfrm>
                <a:off x="3553997" y="6163805"/>
                <a:ext cx="72000" cy="144000"/>
              </a:xfrm>
              <a:prstGeom prst="rect">
                <a:avLst/>
              </a:prstGeom>
            </p:spPr>
          </p:pic>
        </mc:Fallback>
      </mc:AlternateContent>
      <p:grpSp>
        <p:nvGrpSpPr>
          <p:cNvPr id="1107" name="Группа 1106">
            <a:extLst>
              <a:ext uri="{FF2B5EF4-FFF2-40B4-BE49-F238E27FC236}">
                <a16:creationId xmlns:a16="http://schemas.microsoft.com/office/drawing/2014/main" id="{2F44C5AA-7F64-14BF-428F-F4B4B3EF5B1C}"/>
              </a:ext>
            </a:extLst>
          </p:cNvPr>
          <p:cNvGrpSpPr/>
          <p:nvPr/>
        </p:nvGrpSpPr>
        <p:grpSpPr>
          <a:xfrm>
            <a:off x="3862576" y="5952383"/>
            <a:ext cx="54720" cy="122040"/>
            <a:chOff x="3862576" y="5952383"/>
            <a:chExt cx="54720" cy="122040"/>
          </a:xfrm>
        </p:grpSpPr>
        <mc:AlternateContent xmlns:mc="http://schemas.openxmlformats.org/markup-compatibility/2006" xmlns:p14="http://schemas.microsoft.com/office/powerpoint/2010/main">
          <mc:Choice Requires="p14">
            <p:contentPart p14:bwMode="auto" r:id="rId55">
              <p14:nvContentPartPr>
                <p14:cNvPr id="1105" name="Рукописный ввод 1104">
                  <a:extLst>
                    <a:ext uri="{FF2B5EF4-FFF2-40B4-BE49-F238E27FC236}">
                      <a16:creationId xmlns:a16="http://schemas.microsoft.com/office/drawing/2014/main" id="{CC52531A-AE03-DE42-E579-655471066166}"/>
                    </a:ext>
                  </a:extLst>
                </p14:cNvPr>
                <p14:cNvContentPartPr/>
                <p14:nvPr/>
              </p14:nvContentPartPr>
              <p14:xfrm>
                <a:off x="3875536" y="5952383"/>
                <a:ext cx="41760" cy="74160"/>
              </p14:xfrm>
            </p:contentPart>
          </mc:Choice>
          <mc:Fallback xmlns="">
            <p:pic>
              <p:nvPicPr>
                <p:cNvPr id="1105" name="Рукописный ввод 1104">
                  <a:extLst>
                    <a:ext uri="{FF2B5EF4-FFF2-40B4-BE49-F238E27FC236}">
                      <a16:creationId xmlns:a16="http://schemas.microsoft.com/office/drawing/2014/main" id="{CC52531A-AE03-DE42-E579-655471066166}"/>
                    </a:ext>
                  </a:extLst>
                </p:cNvPr>
                <p:cNvPicPr/>
                <p:nvPr/>
              </p:nvPicPr>
              <p:blipFill>
                <a:blip r:embed="rId56"/>
                <a:stretch>
                  <a:fillRect/>
                </a:stretch>
              </p:blipFill>
              <p:spPr>
                <a:xfrm>
                  <a:off x="3866536" y="5943743"/>
                  <a:ext cx="594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106" name="Рукописный ввод 1105">
                  <a:extLst>
                    <a:ext uri="{FF2B5EF4-FFF2-40B4-BE49-F238E27FC236}">
                      <a16:creationId xmlns:a16="http://schemas.microsoft.com/office/drawing/2014/main" id="{74561909-F54D-1BED-B6E9-A8AEA1148CB0}"/>
                    </a:ext>
                  </a:extLst>
                </p14:cNvPr>
                <p14:cNvContentPartPr/>
                <p14:nvPr/>
              </p14:nvContentPartPr>
              <p14:xfrm>
                <a:off x="3862576" y="5958503"/>
                <a:ext cx="24120" cy="115920"/>
              </p14:xfrm>
            </p:contentPart>
          </mc:Choice>
          <mc:Fallback xmlns="">
            <p:pic>
              <p:nvPicPr>
                <p:cNvPr id="1106" name="Рукописный ввод 1105">
                  <a:extLst>
                    <a:ext uri="{FF2B5EF4-FFF2-40B4-BE49-F238E27FC236}">
                      <a16:creationId xmlns:a16="http://schemas.microsoft.com/office/drawing/2014/main" id="{74561909-F54D-1BED-B6E9-A8AEA1148CB0}"/>
                    </a:ext>
                  </a:extLst>
                </p:cNvPr>
                <p:cNvPicPr/>
                <p:nvPr/>
              </p:nvPicPr>
              <p:blipFill>
                <a:blip r:embed="rId58"/>
                <a:stretch>
                  <a:fillRect/>
                </a:stretch>
              </p:blipFill>
              <p:spPr>
                <a:xfrm>
                  <a:off x="3853936" y="5949503"/>
                  <a:ext cx="41760" cy="133560"/>
                </a:xfrm>
                <a:prstGeom prst="rect">
                  <a:avLst/>
                </a:prstGeom>
              </p:spPr>
            </p:pic>
          </mc:Fallback>
        </mc:AlternateContent>
      </p:grpSp>
      <p:grpSp>
        <p:nvGrpSpPr>
          <p:cNvPr id="1110" name="Группа 1109">
            <a:extLst>
              <a:ext uri="{FF2B5EF4-FFF2-40B4-BE49-F238E27FC236}">
                <a16:creationId xmlns:a16="http://schemas.microsoft.com/office/drawing/2014/main" id="{82C9AE84-26CB-2931-2E37-D7741B0B631F}"/>
              </a:ext>
            </a:extLst>
          </p:cNvPr>
          <p:cNvGrpSpPr/>
          <p:nvPr/>
        </p:nvGrpSpPr>
        <p:grpSpPr>
          <a:xfrm>
            <a:off x="4053115" y="6750511"/>
            <a:ext cx="92520" cy="104400"/>
            <a:chOff x="3504736" y="6049223"/>
            <a:chExt cx="92520" cy="104400"/>
          </a:xfrm>
        </p:grpSpPr>
        <mc:AlternateContent xmlns:mc="http://schemas.openxmlformats.org/markup-compatibility/2006" xmlns:p14="http://schemas.microsoft.com/office/powerpoint/2010/main">
          <mc:Choice Requires="p14">
            <p:contentPart p14:bwMode="auto" r:id="rId59">
              <p14:nvContentPartPr>
                <p14:cNvPr id="1108" name="Рукописный ввод 1107">
                  <a:extLst>
                    <a:ext uri="{FF2B5EF4-FFF2-40B4-BE49-F238E27FC236}">
                      <a16:creationId xmlns:a16="http://schemas.microsoft.com/office/drawing/2014/main" id="{B2129E9F-CA51-5604-F1CE-AFE6EA277013}"/>
                    </a:ext>
                  </a:extLst>
                </p14:cNvPr>
                <p14:cNvContentPartPr/>
                <p14:nvPr/>
              </p14:nvContentPartPr>
              <p14:xfrm>
                <a:off x="3537496" y="6061463"/>
                <a:ext cx="59760" cy="92160"/>
              </p14:xfrm>
            </p:contentPart>
          </mc:Choice>
          <mc:Fallback xmlns="">
            <p:pic>
              <p:nvPicPr>
                <p:cNvPr id="1108" name="Рукописный ввод 1107">
                  <a:extLst>
                    <a:ext uri="{FF2B5EF4-FFF2-40B4-BE49-F238E27FC236}">
                      <a16:creationId xmlns:a16="http://schemas.microsoft.com/office/drawing/2014/main" id="{B2129E9F-CA51-5604-F1CE-AFE6EA277013}"/>
                    </a:ext>
                  </a:extLst>
                </p:cNvPr>
                <p:cNvPicPr/>
                <p:nvPr/>
              </p:nvPicPr>
              <p:blipFill>
                <a:blip r:embed="rId60"/>
                <a:stretch>
                  <a:fillRect/>
                </a:stretch>
              </p:blipFill>
              <p:spPr>
                <a:xfrm>
                  <a:off x="3528496" y="6052463"/>
                  <a:ext cx="774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09" name="Рукописный ввод 1108">
                  <a:extLst>
                    <a:ext uri="{FF2B5EF4-FFF2-40B4-BE49-F238E27FC236}">
                      <a16:creationId xmlns:a16="http://schemas.microsoft.com/office/drawing/2014/main" id="{791D1D3B-B0C4-633B-F8DB-853043F601E4}"/>
                    </a:ext>
                  </a:extLst>
                </p14:cNvPr>
                <p14:cNvContentPartPr/>
                <p14:nvPr/>
              </p14:nvContentPartPr>
              <p14:xfrm>
                <a:off x="3504736" y="6049223"/>
                <a:ext cx="86400" cy="66960"/>
              </p14:xfrm>
            </p:contentPart>
          </mc:Choice>
          <mc:Fallback xmlns="">
            <p:pic>
              <p:nvPicPr>
                <p:cNvPr id="1109" name="Рукописный ввод 1108">
                  <a:extLst>
                    <a:ext uri="{FF2B5EF4-FFF2-40B4-BE49-F238E27FC236}">
                      <a16:creationId xmlns:a16="http://schemas.microsoft.com/office/drawing/2014/main" id="{791D1D3B-B0C4-633B-F8DB-853043F601E4}"/>
                    </a:ext>
                  </a:extLst>
                </p:cNvPr>
                <p:cNvPicPr/>
                <p:nvPr/>
              </p:nvPicPr>
              <p:blipFill>
                <a:blip r:embed="rId62"/>
                <a:stretch>
                  <a:fillRect/>
                </a:stretch>
              </p:blipFill>
              <p:spPr>
                <a:xfrm>
                  <a:off x="3495736" y="6040583"/>
                  <a:ext cx="104040" cy="84600"/>
                </a:xfrm>
                <a:prstGeom prst="rect">
                  <a:avLst/>
                </a:prstGeom>
              </p:spPr>
            </p:pic>
          </mc:Fallback>
        </mc:AlternateContent>
      </p:grpSp>
      <p:grpSp>
        <p:nvGrpSpPr>
          <p:cNvPr id="1113" name="Группа 1112">
            <a:extLst>
              <a:ext uri="{FF2B5EF4-FFF2-40B4-BE49-F238E27FC236}">
                <a16:creationId xmlns:a16="http://schemas.microsoft.com/office/drawing/2014/main" id="{F7DAB20C-C47F-7F31-C31E-AE748739054B}"/>
              </a:ext>
            </a:extLst>
          </p:cNvPr>
          <p:cNvGrpSpPr/>
          <p:nvPr/>
        </p:nvGrpSpPr>
        <p:grpSpPr>
          <a:xfrm>
            <a:off x="3497896" y="6321743"/>
            <a:ext cx="123840" cy="96120"/>
            <a:chOff x="3497896" y="6321743"/>
            <a:chExt cx="123840" cy="96120"/>
          </a:xfrm>
        </p:grpSpPr>
        <mc:AlternateContent xmlns:mc="http://schemas.openxmlformats.org/markup-compatibility/2006" xmlns:p14="http://schemas.microsoft.com/office/powerpoint/2010/main">
          <mc:Choice Requires="p14">
            <p:contentPart p14:bwMode="auto" r:id="rId63">
              <p14:nvContentPartPr>
                <p14:cNvPr id="1111" name="Рукописный ввод 1110">
                  <a:extLst>
                    <a:ext uri="{FF2B5EF4-FFF2-40B4-BE49-F238E27FC236}">
                      <a16:creationId xmlns:a16="http://schemas.microsoft.com/office/drawing/2014/main" id="{D4EFB30D-D5B6-AF8D-E940-835F4F3C824E}"/>
                    </a:ext>
                  </a:extLst>
                </p14:cNvPr>
                <p14:cNvContentPartPr/>
                <p14:nvPr/>
              </p14:nvContentPartPr>
              <p14:xfrm>
                <a:off x="3497896" y="6333623"/>
                <a:ext cx="123480" cy="64440"/>
              </p14:xfrm>
            </p:contentPart>
          </mc:Choice>
          <mc:Fallback xmlns="">
            <p:pic>
              <p:nvPicPr>
                <p:cNvPr id="1111" name="Рукописный ввод 1110">
                  <a:extLst>
                    <a:ext uri="{FF2B5EF4-FFF2-40B4-BE49-F238E27FC236}">
                      <a16:creationId xmlns:a16="http://schemas.microsoft.com/office/drawing/2014/main" id="{D4EFB30D-D5B6-AF8D-E940-835F4F3C824E}"/>
                    </a:ext>
                  </a:extLst>
                </p:cNvPr>
                <p:cNvPicPr/>
                <p:nvPr/>
              </p:nvPicPr>
              <p:blipFill>
                <a:blip r:embed="rId64"/>
                <a:stretch>
                  <a:fillRect/>
                </a:stretch>
              </p:blipFill>
              <p:spPr>
                <a:xfrm>
                  <a:off x="3489256" y="6324983"/>
                  <a:ext cx="14112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112" name="Рукописный ввод 1111">
                  <a:extLst>
                    <a:ext uri="{FF2B5EF4-FFF2-40B4-BE49-F238E27FC236}">
                      <a16:creationId xmlns:a16="http://schemas.microsoft.com/office/drawing/2014/main" id="{71BB84EC-884D-C0CE-002A-5C72EB149749}"/>
                    </a:ext>
                  </a:extLst>
                </p14:cNvPr>
                <p14:cNvContentPartPr/>
                <p14:nvPr/>
              </p14:nvContentPartPr>
              <p14:xfrm>
                <a:off x="3553336" y="6321743"/>
                <a:ext cx="68400" cy="96120"/>
              </p14:xfrm>
            </p:contentPart>
          </mc:Choice>
          <mc:Fallback xmlns="">
            <p:pic>
              <p:nvPicPr>
                <p:cNvPr id="1112" name="Рукописный ввод 1111">
                  <a:extLst>
                    <a:ext uri="{FF2B5EF4-FFF2-40B4-BE49-F238E27FC236}">
                      <a16:creationId xmlns:a16="http://schemas.microsoft.com/office/drawing/2014/main" id="{71BB84EC-884D-C0CE-002A-5C72EB149749}"/>
                    </a:ext>
                  </a:extLst>
                </p:cNvPr>
                <p:cNvPicPr/>
                <p:nvPr/>
              </p:nvPicPr>
              <p:blipFill>
                <a:blip r:embed="rId66"/>
                <a:stretch>
                  <a:fillRect/>
                </a:stretch>
              </p:blipFill>
              <p:spPr>
                <a:xfrm>
                  <a:off x="3544336" y="6313103"/>
                  <a:ext cx="86040" cy="113760"/>
                </a:xfrm>
                <a:prstGeom prst="rect">
                  <a:avLst/>
                </a:prstGeom>
              </p:spPr>
            </p:pic>
          </mc:Fallback>
        </mc:AlternateContent>
      </p:grpSp>
      <p:grpSp>
        <p:nvGrpSpPr>
          <p:cNvPr id="1116" name="Группа 1115">
            <a:extLst>
              <a:ext uri="{FF2B5EF4-FFF2-40B4-BE49-F238E27FC236}">
                <a16:creationId xmlns:a16="http://schemas.microsoft.com/office/drawing/2014/main" id="{D8AFE5F9-9A7C-D548-4F17-EA94334BC2A1}"/>
              </a:ext>
            </a:extLst>
          </p:cNvPr>
          <p:cNvGrpSpPr/>
          <p:nvPr/>
        </p:nvGrpSpPr>
        <p:grpSpPr>
          <a:xfrm>
            <a:off x="3863296" y="6212663"/>
            <a:ext cx="91800" cy="120600"/>
            <a:chOff x="3863296" y="6212663"/>
            <a:chExt cx="91800" cy="120600"/>
          </a:xfrm>
        </p:grpSpPr>
        <mc:AlternateContent xmlns:mc="http://schemas.openxmlformats.org/markup-compatibility/2006" xmlns:p14="http://schemas.microsoft.com/office/powerpoint/2010/main">
          <mc:Choice Requires="p14">
            <p:contentPart p14:bwMode="auto" r:id="rId67">
              <p14:nvContentPartPr>
                <p14:cNvPr id="1114" name="Рукописный ввод 1113">
                  <a:extLst>
                    <a:ext uri="{FF2B5EF4-FFF2-40B4-BE49-F238E27FC236}">
                      <a16:creationId xmlns:a16="http://schemas.microsoft.com/office/drawing/2014/main" id="{7E659ADF-EE08-3A7B-721A-9E4D60EDE276}"/>
                    </a:ext>
                  </a:extLst>
                </p14:cNvPr>
                <p14:cNvContentPartPr/>
                <p14:nvPr/>
              </p14:nvContentPartPr>
              <p14:xfrm>
                <a:off x="3863296" y="6212663"/>
                <a:ext cx="91800" cy="114120"/>
              </p14:xfrm>
            </p:contentPart>
          </mc:Choice>
          <mc:Fallback xmlns="">
            <p:pic>
              <p:nvPicPr>
                <p:cNvPr id="1114" name="Рукописный ввод 1113">
                  <a:extLst>
                    <a:ext uri="{FF2B5EF4-FFF2-40B4-BE49-F238E27FC236}">
                      <a16:creationId xmlns:a16="http://schemas.microsoft.com/office/drawing/2014/main" id="{7E659ADF-EE08-3A7B-721A-9E4D60EDE276}"/>
                    </a:ext>
                  </a:extLst>
                </p:cNvPr>
                <p:cNvPicPr/>
                <p:nvPr/>
              </p:nvPicPr>
              <p:blipFill>
                <a:blip r:embed="rId68"/>
                <a:stretch>
                  <a:fillRect/>
                </a:stretch>
              </p:blipFill>
              <p:spPr>
                <a:xfrm>
                  <a:off x="3854296" y="6204023"/>
                  <a:ext cx="109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115" name="Рукописный ввод 1114">
                  <a:extLst>
                    <a:ext uri="{FF2B5EF4-FFF2-40B4-BE49-F238E27FC236}">
                      <a16:creationId xmlns:a16="http://schemas.microsoft.com/office/drawing/2014/main" id="{7AAF8411-19BC-FB21-EF8A-39E72C855305}"/>
                    </a:ext>
                  </a:extLst>
                </p14:cNvPr>
                <p14:cNvContentPartPr/>
                <p14:nvPr/>
              </p14:nvContentPartPr>
              <p14:xfrm>
                <a:off x="3875536" y="6242903"/>
                <a:ext cx="12600" cy="90360"/>
              </p14:xfrm>
            </p:contentPart>
          </mc:Choice>
          <mc:Fallback xmlns="">
            <p:pic>
              <p:nvPicPr>
                <p:cNvPr id="1115" name="Рукописный ввод 1114">
                  <a:extLst>
                    <a:ext uri="{FF2B5EF4-FFF2-40B4-BE49-F238E27FC236}">
                      <a16:creationId xmlns:a16="http://schemas.microsoft.com/office/drawing/2014/main" id="{7AAF8411-19BC-FB21-EF8A-39E72C855305}"/>
                    </a:ext>
                  </a:extLst>
                </p:cNvPr>
                <p:cNvPicPr/>
                <p:nvPr/>
              </p:nvPicPr>
              <p:blipFill>
                <a:blip r:embed="rId70"/>
                <a:stretch>
                  <a:fillRect/>
                </a:stretch>
              </p:blipFill>
              <p:spPr>
                <a:xfrm>
                  <a:off x="3866536" y="6234263"/>
                  <a:ext cx="30240" cy="108000"/>
                </a:xfrm>
                <a:prstGeom prst="rect">
                  <a:avLst/>
                </a:prstGeom>
              </p:spPr>
            </p:pic>
          </mc:Fallback>
        </mc:AlternateContent>
      </p:grpSp>
      <p:grpSp>
        <p:nvGrpSpPr>
          <p:cNvPr id="1119" name="Группа 1118">
            <a:extLst>
              <a:ext uri="{FF2B5EF4-FFF2-40B4-BE49-F238E27FC236}">
                <a16:creationId xmlns:a16="http://schemas.microsoft.com/office/drawing/2014/main" id="{88F016DF-3084-669D-FBB8-B456D1D27FDD}"/>
              </a:ext>
            </a:extLst>
          </p:cNvPr>
          <p:cNvGrpSpPr/>
          <p:nvPr/>
        </p:nvGrpSpPr>
        <p:grpSpPr>
          <a:xfrm>
            <a:off x="4021319" y="6514219"/>
            <a:ext cx="124200" cy="71640"/>
            <a:chOff x="3569896" y="5855543"/>
            <a:chExt cx="124200" cy="71640"/>
          </a:xfrm>
        </p:grpSpPr>
        <mc:AlternateContent xmlns:mc="http://schemas.openxmlformats.org/markup-compatibility/2006" xmlns:p14="http://schemas.microsoft.com/office/powerpoint/2010/main">
          <mc:Choice Requires="p14">
            <p:contentPart p14:bwMode="auto" r:id="rId71">
              <p14:nvContentPartPr>
                <p14:cNvPr id="1117" name="Рукописный ввод 1116">
                  <a:extLst>
                    <a:ext uri="{FF2B5EF4-FFF2-40B4-BE49-F238E27FC236}">
                      <a16:creationId xmlns:a16="http://schemas.microsoft.com/office/drawing/2014/main" id="{78AF9A9F-1CC7-C6AC-F169-1659E169F413}"/>
                    </a:ext>
                  </a:extLst>
                </p14:cNvPr>
                <p14:cNvContentPartPr/>
                <p14:nvPr/>
              </p14:nvContentPartPr>
              <p14:xfrm>
                <a:off x="3569896" y="5855543"/>
                <a:ext cx="124200" cy="50040"/>
              </p14:xfrm>
            </p:contentPart>
          </mc:Choice>
          <mc:Fallback xmlns="">
            <p:pic>
              <p:nvPicPr>
                <p:cNvPr id="1117" name="Рукописный ввод 1116">
                  <a:extLst>
                    <a:ext uri="{FF2B5EF4-FFF2-40B4-BE49-F238E27FC236}">
                      <a16:creationId xmlns:a16="http://schemas.microsoft.com/office/drawing/2014/main" id="{78AF9A9F-1CC7-C6AC-F169-1659E169F413}"/>
                    </a:ext>
                  </a:extLst>
                </p:cNvPr>
                <p:cNvPicPr/>
                <p:nvPr/>
              </p:nvPicPr>
              <p:blipFill>
                <a:blip r:embed="rId72"/>
                <a:stretch>
                  <a:fillRect/>
                </a:stretch>
              </p:blipFill>
              <p:spPr>
                <a:xfrm>
                  <a:off x="3561256" y="5846543"/>
                  <a:ext cx="1418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118" name="Рукописный ввод 1117">
                  <a:extLst>
                    <a:ext uri="{FF2B5EF4-FFF2-40B4-BE49-F238E27FC236}">
                      <a16:creationId xmlns:a16="http://schemas.microsoft.com/office/drawing/2014/main" id="{FEFB4EF2-9F8E-FDAB-968E-6890631B6287}"/>
                    </a:ext>
                  </a:extLst>
                </p14:cNvPr>
                <p14:cNvContentPartPr/>
                <p14:nvPr/>
              </p14:nvContentPartPr>
              <p14:xfrm>
                <a:off x="3606256" y="5861303"/>
                <a:ext cx="81720" cy="65880"/>
              </p14:xfrm>
            </p:contentPart>
          </mc:Choice>
          <mc:Fallback xmlns="">
            <p:pic>
              <p:nvPicPr>
                <p:cNvPr id="1118" name="Рукописный ввод 1117">
                  <a:extLst>
                    <a:ext uri="{FF2B5EF4-FFF2-40B4-BE49-F238E27FC236}">
                      <a16:creationId xmlns:a16="http://schemas.microsoft.com/office/drawing/2014/main" id="{FEFB4EF2-9F8E-FDAB-968E-6890631B6287}"/>
                    </a:ext>
                  </a:extLst>
                </p:cNvPr>
                <p:cNvPicPr/>
                <p:nvPr/>
              </p:nvPicPr>
              <p:blipFill>
                <a:blip r:embed="rId74"/>
                <a:stretch>
                  <a:fillRect/>
                </a:stretch>
              </p:blipFill>
              <p:spPr>
                <a:xfrm>
                  <a:off x="3597256" y="5852663"/>
                  <a:ext cx="99360" cy="83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5">
            <p14:nvContentPartPr>
              <p14:cNvPr id="1120" name="Рукописный ввод 1119">
                <a:extLst>
                  <a:ext uri="{FF2B5EF4-FFF2-40B4-BE49-F238E27FC236}">
                    <a16:creationId xmlns:a16="http://schemas.microsoft.com/office/drawing/2014/main" id="{F860CF0D-924C-373E-DA7C-0CDF67C7ABB1}"/>
                  </a:ext>
                </a:extLst>
              </p14:cNvPr>
              <p14:cNvContentPartPr/>
              <p14:nvPr/>
            </p14:nvContentPartPr>
            <p14:xfrm>
              <a:off x="3832696" y="5806943"/>
              <a:ext cx="84240" cy="114120"/>
            </p14:xfrm>
          </p:contentPart>
        </mc:Choice>
        <mc:Fallback xmlns="">
          <p:pic>
            <p:nvPicPr>
              <p:cNvPr id="1120" name="Рукописный ввод 1119">
                <a:extLst>
                  <a:ext uri="{FF2B5EF4-FFF2-40B4-BE49-F238E27FC236}">
                    <a16:creationId xmlns:a16="http://schemas.microsoft.com/office/drawing/2014/main" id="{F860CF0D-924C-373E-DA7C-0CDF67C7ABB1}"/>
                  </a:ext>
                </a:extLst>
              </p:cNvPr>
              <p:cNvPicPr/>
              <p:nvPr/>
            </p:nvPicPr>
            <p:blipFill>
              <a:blip r:embed="rId76"/>
              <a:stretch>
                <a:fillRect/>
              </a:stretch>
            </p:blipFill>
            <p:spPr>
              <a:xfrm>
                <a:off x="3823696" y="5798303"/>
                <a:ext cx="101880" cy="131760"/>
              </a:xfrm>
              <a:prstGeom prst="rect">
                <a:avLst/>
              </a:prstGeom>
            </p:spPr>
          </p:pic>
        </mc:Fallback>
      </mc:AlternateContent>
      <p:grpSp>
        <p:nvGrpSpPr>
          <p:cNvPr id="1123" name="Группа 1122">
            <a:extLst>
              <a:ext uri="{FF2B5EF4-FFF2-40B4-BE49-F238E27FC236}">
                <a16:creationId xmlns:a16="http://schemas.microsoft.com/office/drawing/2014/main" id="{447A1058-E36D-822F-613D-6C6C39209542}"/>
              </a:ext>
            </a:extLst>
          </p:cNvPr>
          <p:cNvGrpSpPr/>
          <p:nvPr/>
        </p:nvGrpSpPr>
        <p:grpSpPr>
          <a:xfrm>
            <a:off x="3934492" y="6638009"/>
            <a:ext cx="130680" cy="83880"/>
            <a:chOff x="3399976" y="6224903"/>
            <a:chExt cx="130680" cy="83880"/>
          </a:xfrm>
        </p:grpSpPr>
        <mc:AlternateContent xmlns:mc="http://schemas.openxmlformats.org/markup-compatibility/2006" xmlns:p14="http://schemas.microsoft.com/office/powerpoint/2010/main">
          <mc:Choice Requires="p14">
            <p:contentPart p14:bwMode="auto" r:id="rId77">
              <p14:nvContentPartPr>
                <p14:cNvPr id="1121" name="Рукописный ввод 1120">
                  <a:extLst>
                    <a:ext uri="{FF2B5EF4-FFF2-40B4-BE49-F238E27FC236}">
                      <a16:creationId xmlns:a16="http://schemas.microsoft.com/office/drawing/2014/main" id="{43D516E2-E584-DE0A-6D40-EC3BA2D9610C}"/>
                    </a:ext>
                  </a:extLst>
                </p14:cNvPr>
                <p14:cNvContentPartPr/>
                <p14:nvPr/>
              </p14:nvContentPartPr>
              <p14:xfrm>
                <a:off x="3399976" y="6224903"/>
                <a:ext cx="130680" cy="51840"/>
              </p14:xfrm>
            </p:contentPart>
          </mc:Choice>
          <mc:Fallback xmlns="">
            <p:pic>
              <p:nvPicPr>
                <p:cNvPr id="1121" name="Рукописный ввод 1120">
                  <a:extLst>
                    <a:ext uri="{FF2B5EF4-FFF2-40B4-BE49-F238E27FC236}">
                      <a16:creationId xmlns:a16="http://schemas.microsoft.com/office/drawing/2014/main" id="{43D516E2-E584-DE0A-6D40-EC3BA2D9610C}"/>
                    </a:ext>
                  </a:extLst>
                </p:cNvPr>
                <p:cNvPicPr/>
                <p:nvPr/>
              </p:nvPicPr>
              <p:blipFill>
                <a:blip r:embed="rId78"/>
                <a:stretch>
                  <a:fillRect/>
                </a:stretch>
              </p:blipFill>
              <p:spPr>
                <a:xfrm>
                  <a:off x="3390976" y="6215903"/>
                  <a:ext cx="148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122" name="Рукописный ввод 1121">
                  <a:extLst>
                    <a:ext uri="{FF2B5EF4-FFF2-40B4-BE49-F238E27FC236}">
                      <a16:creationId xmlns:a16="http://schemas.microsoft.com/office/drawing/2014/main" id="{F58D199C-265B-3626-2AE5-46E7AF1BDA5F}"/>
                    </a:ext>
                  </a:extLst>
                </p14:cNvPr>
                <p14:cNvContentPartPr/>
                <p14:nvPr/>
              </p14:nvContentPartPr>
              <p14:xfrm>
                <a:off x="3446416" y="6242903"/>
                <a:ext cx="83880" cy="65880"/>
              </p14:xfrm>
            </p:contentPart>
          </mc:Choice>
          <mc:Fallback xmlns="">
            <p:pic>
              <p:nvPicPr>
                <p:cNvPr id="1122" name="Рукописный ввод 1121">
                  <a:extLst>
                    <a:ext uri="{FF2B5EF4-FFF2-40B4-BE49-F238E27FC236}">
                      <a16:creationId xmlns:a16="http://schemas.microsoft.com/office/drawing/2014/main" id="{F58D199C-265B-3626-2AE5-46E7AF1BDA5F}"/>
                    </a:ext>
                  </a:extLst>
                </p:cNvPr>
                <p:cNvPicPr/>
                <p:nvPr/>
              </p:nvPicPr>
              <p:blipFill>
                <a:blip r:embed="rId80"/>
                <a:stretch>
                  <a:fillRect/>
                </a:stretch>
              </p:blipFill>
              <p:spPr>
                <a:xfrm>
                  <a:off x="3437776" y="6234263"/>
                  <a:ext cx="101520" cy="83520"/>
                </a:xfrm>
                <a:prstGeom prst="rect">
                  <a:avLst/>
                </a:prstGeom>
              </p:spPr>
            </p:pic>
          </mc:Fallback>
        </mc:AlternateContent>
      </p:grpSp>
      <p:grpSp>
        <p:nvGrpSpPr>
          <p:cNvPr id="1128" name="Группа 1127">
            <a:extLst>
              <a:ext uri="{FF2B5EF4-FFF2-40B4-BE49-F238E27FC236}">
                <a16:creationId xmlns:a16="http://schemas.microsoft.com/office/drawing/2014/main" id="{779FF1D1-EB8E-B669-576F-43EEDF9AE8FD}"/>
              </a:ext>
            </a:extLst>
          </p:cNvPr>
          <p:cNvGrpSpPr/>
          <p:nvPr/>
        </p:nvGrpSpPr>
        <p:grpSpPr>
          <a:xfrm>
            <a:off x="4019986" y="6648494"/>
            <a:ext cx="79920" cy="108720"/>
            <a:chOff x="3832696" y="6340103"/>
            <a:chExt cx="79920" cy="108720"/>
          </a:xfrm>
        </p:grpSpPr>
        <mc:AlternateContent xmlns:mc="http://schemas.openxmlformats.org/markup-compatibility/2006" xmlns:p14="http://schemas.microsoft.com/office/powerpoint/2010/main">
          <mc:Choice Requires="p14">
            <p:contentPart p14:bwMode="auto" r:id="rId81">
              <p14:nvContentPartPr>
                <p14:cNvPr id="1126" name="Рукописный ввод 1125">
                  <a:extLst>
                    <a:ext uri="{FF2B5EF4-FFF2-40B4-BE49-F238E27FC236}">
                      <a16:creationId xmlns:a16="http://schemas.microsoft.com/office/drawing/2014/main" id="{B34C0B07-9DFD-7C7D-0420-4C24326E995E}"/>
                    </a:ext>
                  </a:extLst>
                </p14:cNvPr>
                <p14:cNvContentPartPr/>
                <p14:nvPr/>
              </p14:nvContentPartPr>
              <p14:xfrm>
                <a:off x="3832696" y="6340103"/>
                <a:ext cx="79920" cy="108720"/>
              </p14:xfrm>
            </p:contentPart>
          </mc:Choice>
          <mc:Fallback xmlns="">
            <p:pic>
              <p:nvPicPr>
                <p:cNvPr id="1126" name="Рукописный ввод 1125">
                  <a:extLst>
                    <a:ext uri="{FF2B5EF4-FFF2-40B4-BE49-F238E27FC236}">
                      <a16:creationId xmlns:a16="http://schemas.microsoft.com/office/drawing/2014/main" id="{B34C0B07-9DFD-7C7D-0420-4C24326E995E}"/>
                    </a:ext>
                  </a:extLst>
                </p:cNvPr>
                <p:cNvPicPr/>
                <p:nvPr/>
              </p:nvPicPr>
              <p:blipFill>
                <a:blip r:embed="rId82"/>
                <a:stretch>
                  <a:fillRect/>
                </a:stretch>
              </p:blipFill>
              <p:spPr>
                <a:xfrm>
                  <a:off x="3824056" y="6331103"/>
                  <a:ext cx="975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127" name="Рукописный ввод 1126">
                  <a:extLst>
                    <a:ext uri="{FF2B5EF4-FFF2-40B4-BE49-F238E27FC236}">
                      <a16:creationId xmlns:a16="http://schemas.microsoft.com/office/drawing/2014/main" id="{47641786-8A7E-958C-D2D5-6C5EC9622CA4}"/>
                    </a:ext>
                  </a:extLst>
                </p14:cNvPr>
                <p14:cNvContentPartPr/>
                <p14:nvPr/>
              </p14:nvContentPartPr>
              <p14:xfrm>
                <a:off x="3832696" y="6340103"/>
                <a:ext cx="45360" cy="104400"/>
              </p14:xfrm>
            </p:contentPart>
          </mc:Choice>
          <mc:Fallback xmlns="">
            <p:pic>
              <p:nvPicPr>
                <p:cNvPr id="1127" name="Рукописный ввод 1126">
                  <a:extLst>
                    <a:ext uri="{FF2B5EF4-FFF2-40B4-BE49-F238E27FC236}">
                      <a16:creationId xmlns:a16="http://schemas.microsoft.com/office/drawing/2014/main" id="{47641786-8A7E-958C-D2D5-6C5EC9622CA4}"/>
                    </a:ext>
                  </a:extLst>
                </p:cNvPr>
                <p:cNvPicPr/>
                <p:nvPr/>
              </p:nvPicPr>
              <p:blipFill>
                <a:blip r:embed="rId84"/>
                <a:stretch>
                  <a:fillRect/>
                </a:stretch>
              </p:blipFill>
              <p:spPr>
                <a:xfrm>
                  <a:off x="3824056" y="6331103"/>
                  <a:ext cx="63000" cy="122040"/>
                </a:xfrm>
                <a:prstGeom prst="rect">
                  <a:avLst/>
                </a:prstGeom>
              </p:spPr>
            </p:pic>
          </mc:Fallback>
        </mc:AlternateContent>
      </p:grpSp>
      <p:grpSp>
        <p:nvGrpSpPr>
          <p:cNvPr id="1132" name="Группа 1131">
            <a:extLst>
              <a:ext uri="{FF2B5EF4-FFF2-40B4-BE49-F238E27FC236}">
                <a16:creationId xmlns:a16="http://schemas.microsoft.com/office/drawing/2014/main" id="{7E97242D-331B-5924-BAFB-D2230FB8A50A}"/>
              </a:ext>
            </a:extLst>
          </p:cNvPr>
          <p:cNvGrpSpPr/>
          <p:nvPr/>
        </p:nvGrpSpPr>
        <p:grpSpPr>
          <a:xfrm>
            <a:off x="3868238" y="6397312"/>
            <a:ext cx="201960" cy="106200"/>
            <a:chOff x="3766456" y="5837543"/>
            <a:chExt cx="201960" cy="106200"/>
          </a:xfrm>
        </p:grpSpPr>
        <mc:AlternateContent xmlns:mc="http://schemas.openxmlformats.org/markup-compatibility/2006" xmlns:p14="http://schemas.microsoft.com/office/powerpoint/2010/main">
          <mc:Choice Requires="p14">
            <p:contentPart p14:bwMode="auto" r:id="rId85">
              <p14:nvContentPartPr>
                <p14:cNvPr id="1130" name="Рукописный ввод 1129">
                  <a:extLst>
                    <a:ext uri="{FF2B5EF4-FFF2-40B4-BE49-F238E27FC236}">
                      <a16:creationId xmlns:a16="http://schemas.microsoft.com/office/drawing/2014/main" id="{39BF0C93-A295-0389-3AD7-DFCDA5977250}"/>
                    </a:ext>
                  </a:extLst>
                </p14:cNvPr>
                <p14:cNvContentPartPr/>
                <p14:nvPr/>
              </p14:nvContentPartPr>
              <p14:xfrm>
                <a:off x="3766456" y="5837543"/>
                <a:ext cx="201960" cy="88200"/>
              </p14:xfrm>
            </p:contentPart>
          </mc:Choice>
          <mc:Fallback xmlns="">
            <p:pic>
              <p:nvPicPr>
                <p:cNvPr id="1130" name="Рукописный ввод 1129">
                  <a:extLst>
                    <a:ext uri="{FF2B5EF4-FFF2-40B4-BE49-F238E27FC236}">
                      <a16:creationId xmlns:a16="http://schemas.microsoft.com/office/drawing/2014/main" id="{39BF0C93-A295-0389-3AD7-DFCDA5977250}"/>
                    </a:ext>
                  </a:extLst>
                </p:cNvPr>
                <p:cNvPicPr/>
                <p:nvPr/>
              </p:nvPicPr>
              <p:blipFill>
                <a:blip r:embed="rId86"/>
                <a:stretch>
                  <a:fillRect/>
                </a:stretch>
              </p:blipFill>
              <p:spPr>
                <a:xfrm>
                  <a:off x="3757456" y="5828543"/>
                  <a:ext cx="2196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131" name="Рукописный ввод 1130">
                  <a:extLst>
                    <a:ext uri="{FF2B5EF4-FFF2-40B4-BE49-F238E27FC236}">
                      <a16:creationId xmlns:a16="http://schemas.microsoft.com/office/drawing/2014/main" id="{89E89D6C-E0B4-B167-6720-2A9120E535BE}"/>
                    </a:ext>
                  </a:extLst>
                </p14:cNvPr>
                <p14:cNvContentPartPr/>
                <p14:nvPr/>
              </p14:nvContentPartPr>
              <p14:xfrm>
                <a:off x="3790576" y="5849423"/>
                <a:ext cx="127440" cy="94320"/>
              </p14:xfrm>
            </p:contentPart>
          </mc:Choice>
          <mc:Fallback xmlns="">
            <p:pic>
              <p:nvPicPr>
                <p:cNvPr id="1131" name="Рукописный ввод 1130">
                  <a:extLst>
                    <a:ext uri="{FF2B5EF4-FFF2-40B4-BE49-F238E27FC236}">
                      <a16:creationId xmlns:a16="http://schemas.microsoft.com/office/drawing/2014/main" id="{89E89D6C-E0B4-B167-6720-2A9120E535BE}"/>
                    </a:ext>
                  </a:extLst>
                </p:cNvPr>
                <p:cNvPicPr/>
                <p:nvPr/>
              </p:nvPicPr>
              <p:blipFill>
                <a:blip r:embed="rId88"/>
                <a:stretch>
                  <a:fillRect/>
                </a:stretch>
              </p:blipFill>
              <p:spPr>
                <a:xfrm>
                  <a:off x="3781576" y="5840423"/>
                  <a:ext cx="145080" cy="111960"/>
                </a:xfrm>
                <a:prstGeom prst="rect">
                  <a:avLst/>
                </a:prstGeom>
              </p:spPr>
            </p:pic>
          </mc:Fallback>
        </mc:AlternateContent>
      </p:grpSp>
      <p:grpSp>
        <p:nvGrpSpPr>
          <p:cNvPr id="1135" name="Группа 1134">
            <a:extLst>
              <a:ext uri="{FF2B5EF4-FFF2-40B4-BE49-F238E27FC236}">
                <a16:creationId xmlns:a16="http://schemas.microsoft.com/office/drawing/2014/main" id="{4C551627-0B42-442F-46C5-FB30BC7A6A27}"/>
              </a:ext>
            </a:extLst>
          </p:cNvPr>
          <p:cNvGrpSpPr/>
          <p:nvPr/>
        </p:nvGrpSpPr>
        <p:grpSpPr>
          <a:xfrm>
            <a:off x="4049000" y="6472339"/>
            <a:ext cx="140400" cy="167400"/>
            <a:chOff x="3672496" y="6085583"/>
            <a:chExt cx="140400" cy="167400"/>
          </a:xfrm>
        </p:grpSpPr>
        <mc:AlternateContent xmlns:mc="http://schemas.openxmlformats.org/markup-compatibility/2006" xmlns:p14="http://schemas.microsoft.com/office/powerpoint/2010/main">
          <mc:Choice Requires="p14">
            <p:contentPart p14:bwMode="auto" r:id="rId89">
              <p14:nvContentPartPr>
                <p14:cNvPr id="1124" name="Рукописный ввод 1123">
                  <a:extLst>
                    <a:ext uri="{FF2B5EF4-FFF2-40B4-BE49-F238E27FC236}">
                      <a16:creationId xmlns:a16="http://schemas.microsoft.com/office/drawing/2014/main" id="{36500991-0C35-A326-8FE2-EBDC4B11E31B}"/>
                    </a:ext>
                  </a:extLst>
                </p14:cNvPr>
                <p14:cNvContentPartPr/>
                <p14:nvPr/>
              </p14:nvContentPartPr>
              <p14:xfrm>
                <a:off x="3672496" y="6121943"/>
                <a:ext cx="108360" cy="131040"/>
              </p14:xfrm>
            </p:contentPart>
          </mc:Choice>
          <mc:Fallback xmlns="">
            <p:pic>
              <p:nvPicPr>
                <p:cNvPr id="1124" name="Рукописный ввод 1123">
                  <a:extLst>
                    <a:ext uri="{FF2B5EF4-FFF2-40B4-BE49-F238E27FC236}">
                      <a16:creationId xmlns:a16="http://schemas.microsoft.com/office/drawing/2014/main" id="{36500991-0C35-A326-8FE2-EBDC4B11E31B}"/>
                    </a:ext>
                  </a:extLst>
                </p:cNvPr>
                <p:cNvPicPr/>
                <p:nvPr/>
              </p:nvPicPr>
              <p:blipFill>
                <a:blip r:embed="rId90"/>
                <a:stretch>
                  <a:fillRect/>
                </a:stretch>
              </p:blipFill>
              <p:spPr>
                <a:xfrm>
                  <a:off x="3663496" y="6113303"/>
                  <a:ext cx="1260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125" name="Рукописный ввод 1124">
                  <a:extLst>
                    <a:ext uri="{FF2B5EF4-FFF2-40B4-BE49-F238E27FC236}">
                      <a16:creationId xmlns:a16="http://schemas.microsoft.com/office/drawing/2014/main" id="{45B9E19A-9C05-12F6-BC75-DB5CAC264E7A}"/>
                    </a:ext>
                  </a:extLst>
                </p14:cNvPr>
                <p14:cNvContentPartPr/>
                <p14:nvPr/>
              </p14:nvContentPartPr>
              <p14:xfrm>
                <a:off x="3693736" y="6146063"/>
                <a:ext cx="49680" cy="99360"/>
              </p14:xfrm>
            </p:contentPart>
          </mc:Choice>
          <mc:Fallback xmlns="">
            <p:pic>
              <p:nvPicPr>
                <p:cNvPr id="1125" name="Рукописный ввод 1124">
                  <a:extLst>
                    <a:ext uri="{FF2B5EF4-FFF2-40B4-BE49-F238E27FC236}">
                      <a16:creationId xmlns:a16="http://schemas.microsoft.com/office/drawing/2014/main" id="{45B9E19A-9C05-12F6-BC75-DB5CAC264E7A}"/>
                    </a:ext>
                  </a:extLst>
                </p:cNvPr>
                <p:cNvPicPr/>
                <p:nvPr/>
              </p:nvPicPr>
              <p:blipFill>
                <a:blip r:embed="rId92"/>
                <a:stretch>
                  <a:fillRect/>
                </a:stretch>
              </p:blipFill>
              <p:spPr>
                <a:xfrm>
                  <a:off x="3685096" y="6137423"/>
                  <a:ext cx="6732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133" name="Рукописный ввод 1132">
                  <a:extLst>
                    <a:ext uri="{FF2B5EF4-FFF2-40B4-BE49-F238E27FC236}">
                      <a16:creationId xmlns:a16="http://schemas.microsoft.com/office/drawing/2014/main" id="{94C73AB9-688D-9972-3197-AA559FC2EED1}"/>
                    </a:ext>
                  </a:extLst>
                </p14:cNvPr>
                <p14:cNvContentPartPr/>
                <p14:nvPr/>
              </p14:nvContentPartPr>
              <p14:xfrm>
                <a:off x="3742696" y="6085583"/>
                <a:ext cx="6480" cy="135360"/>
              </p14:xfrm>
            </p:contentPart>
          </mc:Choice>
          <mc:Fallback xmlns="">
            <p:pic>
              <p:nvPicPr>
                <p:cNvPr id="1133" name="Рукописный ввод 1132">
                  <a:extLst>
                    <a:ext uri="{FF2B5EF4-FFF2-40B4-BE49-F238E27FC236}">
                      <a16:creationId xmlns:a16="http://schemas.microsoft.com/office/drawing/2014/main" id="{94C73AB9-688D-9972-3197-AA559FC2EED1}"/>
                    </a:ext>
                  </a:extLst>
                </p:cNvPr>
                <p:cNvPicPr/>
                <p:nvPr/>
              </p:nvPicPr>
              <p:blipFill>
                <a:blip r:embed="rId94"/>
                <a:stretch>
                  <a:fillRect/>
                </a:stretch>
              </p:blipFill>
              <p:spPr>
                <a:xfrm>
                  <a:off x="3733696" y="6076943"/>
                  <a:ext cx="241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134" name="Рукописный ввод 1133">
                  <a:extLst>
                    <a:ext uri="{FF2B5EF4-FFF2-40B4-BE49-F238E27FC236}">
                      <a16:creationId xmlns:a16="http://schemas.microsoft.com/office/drawing/2014/main" id="{F9BC743B-419C-FC0D-7B2A-D3D54842CA8F}"/>
                    </a:ext>
                  </a:extLst>
                </p14:cNvPr>
                <p14:cNvContentPartPr/>
                <p14:nvPr/>
              </p14:nvContentPartPr>
              <p14:xfrm>
                <a:off x="3759976" y="6115823"/>
                <a:ext cx="52920" cy="101880"/>
              </p14:xfrm>
            </p:contentPart>
          </mc:Choice>
          <mc:Fallback>
            <p:pic>
              <p:nvPicPr>
                <p:cNvPr id="1134" name="Рукописный ввод 1133">
                  <a:extLst>
                    <a:ext uri="{FF2B5EF4-FFF2-40B4-BE49-F238E27FC236}">
                      <a16:creationId xmlns:a16="http://schemas.microsoft.com/office/drawing/2014/main" id="{F9BC743B-419C-FC0D-7B2A-D3D54842CA8F}"/>
                    </a:ext>
                  </a:extLst>
                </p:cNvPr>
                <p:cNvPicPr/>
                <p:nvPr/>
              </p:nvPicPr>
              <p:blipFill>
                <a:blip r:embed="rId96"/>
                <a:stretch>
                  <a:fillRect/>
                </a:stretch>
              </p:blipFill>
              <p:spPr>
                <a:xfrm>
                  <a:off x="3751037" y="6106855"/>
                  <a:ext cx="70441" cy="119458"/>
                </a:xfrm>
                <a:prstGeom prst="rect">
                  <a:avLst/>
                </a:prstGeom>
              </p:spPr>
            </p:pic>
          </mc:Fallback>
        </mc:AlternateContent>
      </p:grpSp>
      <p:grpSp>
        <p:nvGrpSpPr>
          <p:cNvPr id="1156" name="Группа 1155">
            <a:extLst>
              <a:ext uri="{FF2B5EF4-FFF2-40B4-BE49-F238E27FC236}">
                <a16:creationId xmlns:a16="http://schemas.microsoft.com/office/drawing/2014/main" id="{8462BDDE-00FC-9DC7-393E-BB104B293DE8}"/>
              </a:ext>
            </a:extLst>
          </p:cNvPr>
          <p:cNvGrpSpPr/>
          <p:nvPr/>
        </p:nvGrpSpPr>
        <p:grpSpPr>
          <a:xfrm>
            <a:off x="3765756" y="6596555"/>
            <a:ext cx="632880" cy="349200"/>
            <a:chOff x="3393496" y="5964263"/>
            <a:chExt cx="632880" cy="349200"/>
          </a:xfrm>
        </p:grpSpPr>
        <mc:AlternateContent xmlns:mc="http://schemas.openxmlformats.org/markup-compatibility/2006" xmlns:p14="http://schemas.microsoft.com/office/powerpoint/2010/main">
          <mc:Choice Requires="p14">
            <p:contentPart p14:bwMode="auto" r:id="rId97">
              <p14:nvContentPartPr>
                <p14:cNvPr id="1136" name="Рукописный ввод 1135">
                  <a:extLst>
                    <a:ext uri="{FF2B5EF4-FFF2-40B4-BE49-F238E27FC236}">
                      <a16:creationId xmlns:a16="http://schemas.microsoft.com/office/drawing/2014/main" id="{581C8C76-6362-E4DF-0D9F-2A841330883F}"/>
                    </a:ext>
                  </a:extLst>
                </p14:cNvPr>
                <p14:cNvContentPartPr/>
                <p14:nvPr/>
              </p14:nvContentPartPr>
              <p14:xfrm>
                <a:off x="3393496" y="5964263"/>
                <a:ext cx="106920" cy="45000"/>
              </p14:xfrm>
            </p:contentPart>
          </mc:Choice>
          <mc:Fallback xmlns="">
            <p:pic>
              <p:nvPicPr>
                <p:cNvPr id="1136" name="Рукописный ввод 1135">
                  <a:extLst>
                    <a:ext uri="{FF2B5EF4-FFF2-40B4-BE49-F238E27FC236}">
                      <a16:creationId xmlns:a16="http://schemas.microsoft.com/office/drawing/2014/main" id="{581C8C76-6362-E4DF-0D9F-2A841330883F}"/>
                    </a:ext>
                  </a:extLst>
                </p:cNvPr>
                <p:cNvPicPr/>
                <p:nvPr/>
              </p:nvPicPr>
              <p:blipFill>
                <a:blip r:embed="rId101"/>
                <a:stretch>
                  <a:fillRect/>
                </a:stretch>
              </p:blipFill>
              <p:spPr>
                <a:xfrm>
                  <a:off x="3384496" y="5955623"/>
                  <a:ext cx="1245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137" name="Рукописный ввод 1136">
                  <a:extLst>
                    <a:ext uri="{FF2B5EF4-FFF2-40B4-BE49-F238E27FC236}">
                      <a16:creationId xmlns:a16="http://schemas.microsoft.com/office/drawing/2014/main" id="{025CA563-3898-1E48-F1E2-F0764FBE1D7C}"/>
                    </a:ext>
                  </a:extLst>
                </p14:cNvPr>
                <p14:cNvContentPartPr/>
                <p14:nvPr/>
              </p14:nvContentPartPr>
              <p14:xfrm>
                <a:off x="3472696" y="5988743"/>
                <a:ext cx="93600" cy="83880"/>
              </p14:xfrm>
            </p:contentPart>
          </mc:Choice>
          <mc:Fallback xmlns="">
            <p:pic>
              <p:nvPicPr>
                <p:cNvPr id="1137" name="Рукописный ввод 1136">
                  <a:extLst>
                    <a:ext uri="{FF2B5EF4-FFF2-40B4-BE49-F238E27FC236}">
                      <a16:creationId xmlns:a16="http://schemas.microsoft.com/office/drawing/2014/main" id="{025CA563-3898-1E48-F1E2-F0764FBE1D7C}"/>
                    </a:ext>
                  </a:extLst>
                </p:cNvPr>
                <p:cNvPicPr/>
                <p:nvPr/>
              </p:nvPicPr>
              <p:blipFill>
                <a:blip r:embed="rId103"/>
                <a:stretch>
                  <a:fillRect/>
                </a:stretch>
              </p:blipFill>
              <p:spPr>
                <a:xfrm>
                  <a:off x="3464056" y="5979743"/>
                  <a:ext cx="1112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139" name="Рукописный ввод 1138">
                  <a:extLst>
                    <a:ext uri="{FF2B5EF4-FFF2-40B4-BE49-F238E27FC236}">
                      <a16:creationId xmlns:a16="http://schemas.microsoft.com/office/drawing/2014/main" id="{1DDDCF32-663B-A187-239D-FB55D03D2F33}"/>
                    </a:ext>
                  </a:extLst>
                </p14:cNvPr>
                <p14:cNvContentPartPr/>
                <p14:nvPr/>
              </p14:nvContentPartPr>
              <p14:xfrm>
                <a:off x="3680056" y="6218783"/>
                <a:ext cx="20160" cy="94680"/>
              </p14:xfrm>
            </p:contentPart>
          </mc:Choice>
          <mc:Fallback xmlns="">
            <p:pic>
              <p:nvPicPr>
                <p:cNvPr id="1139" name="Рукописный ввод 1138">
                  <a:extLst>
                    <a:ext uri="{FF2B5EF4-FFF2-40B4-BE49-F238E27FC236}">
                      <a16:creationId xmlns:a16="http://schemas.microsoft.com/office/drawing/2014/main" id="{1DDDCF32-663B-A187-239D-FB55D03D2F33}"/>
                    </a:ext>
                  </a:extLst>
                </p:cNvPr>
                <p:cNvPicPr/>
                <p:nvPr/>
              </p:nvPicPr>
              <p:blipFill>
                <a:blip r:embed="rId105"/>
                <a:stretch>
                  <a:fillRect/>
                </a:stretch>
              </p:blipFill>
              <p:spPr>
                <a:xfrm>
                  <a:off x="3671056" y="6209783"/>
                  <a:ext cx="378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140" name="Рукописный ввод 1139">
                  <a:extLst>
                    <a:ext uri="{FF2B5EF4-FFF2-40B4-BE49-F238E27FC236}">
                      <a16:creationId xmlns:a16="http://schemas.microsoft.com/office/drawing/2014/main" id="{96ECE1BB-0111-37F4-A832-9BBCFF01C847}"/>
                    </a:ext>
                  </a:extLst>
                </p14:cNvPr>
                <p14:cNvContentPartPr/>
                <p14:nvPr/>
              </p14:nvContentPartPr>
              <p14:xfrm>
                <a:off x="3705616" y="6218783"/>
                <a:ext cx="62280" cy="92520"/>
              </p14:xfrm>
            </p:contentPart>
          </mc:Choice>
          <mc:Fallback xmlns="">
            <p:pic>
              <p:nvPicPr>
                <p:cNvPr id="1140" name="Рукописный ввод 1139">
                  <a:extLst>
                    <a:ext uri="{FF2B5EF4-FFF2-40B4-BE49-F238E27FC236}">
                      <a16:creationId xmlns:a16="http://schemas.microsoft.com/office/drawing/2014/main" id="{96ECE1BB-0111-37F4-A832-9BBCFF01C847}"/>
                    </a:ext>
                  </a:extLst>
                </p:cNvPr>
                <p:cNvPicPr/>
                <p:nvPr/>
              </p:nvPicPr>
              <p:blipFill>
                <a:blip r:embed="rId107"/>
                <a:stretch>
                  <a:fillRect/>
                </a:stretch>
              </p:blipFill>
              <p:spPr>
                <a:xfrm>
                  <a:off x="3696976" y="6209783"/>
                  <a:ext cx="799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42" name="Рукописный ввод 1141">
                  <a:extLst>
                    <a:ext uri="{FF2B5EF4-FFF2-40B4-BE49-F238E27FC236}">
                      <a16:creationId xmlns:a16="http://schemas.microsoft.com/office/drawing/2014/main" id="{592ADBBF-8F73-BCB3-527C-672F45EA135B}"/>
                    </a:ext>
                  </a:extLst>
                </p14:cNvPr>
                <p14:cNvContentPartPr/>
                <p14:nvPr/>
              </p14:nvContentPartPr>
              <p14:xfrm>
                <a:off x="3826936" y="6103583"/>
                <a:ext cx="175680" cy="51480"/>
              </p14:xfrm>
            </p:contentPart>
          </mc:Choice>
          <mc:Fallback xmlns="">
            <p:pic>
              <p:nvPicPr>
                <p:cNvPr id="1142" name="Рукописный ввод 1141">
                  <a:extLst>
                    <a:ext uri="{FF2B5EF4-FFF2-40B4-BE49-F238E27FC236}">
                      <a16:creationId xmlns:a16="http://schemas.microsoft.com/office/drawing/2014/main" id="{592ADBBF-8F73-BCB3-527C-672F45EA135B}"/>
                    </a:ext>
                  </a:extLst>
                </p:cNvPr>
                <p:cNvPicPr/>
                <p:nvPr/>
              </p:nvPicPr>
              <p:blipFill>
                <a:blip r:embed="rId109"/>
                <a:stretch>
                  <a:fillRect/>
                </a:stretch>
              </p:blipFill>
              <p:spPr>
                <a:xfrm>
                  <a:off x="3817936" y="6094943"/>
                  <a:ext cx="193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43" name="Рукописный ввод 1142">
                  <a:extLst>
                    <a:ext uri="{FF2B5EF4-FFF2-40B4-BE49-F238E27FC236}">
                      <a16:creationId xmlns:a16="http://schemas.microsoft.com/office/drawing/2014/main" id="{5D199E09-0E85-17B9-1BF2-B5ACBFD803E3}"/>
                    </a:ext>
                  </a:extLst>
                </p14:cNvPr>
                <p14:cNvContentPartPr/>
                <p14:nvPr/>
              </p14:nvContentPartPr>
              <p14:xfrm>
                <a:off x="3851056" y="6097823"/>
                <a:ext cx="94680" cy="93240"/>
              </p14:xfrm>
            </p:contentPart>
          </mc:Choice>
          <mc:Fallback xmlns="">
            <p:pic>
              <p:nvPicPr>
                <p:cNvPr id="1143" name="Рукописный ввод 1142">
                  <a:extLst>
                    <a:ext uri="{FF2B5EF4-FFF2-40B4-BE49-F238E27FC236}">
                      <a16:creationId xmlns:a16="http://schemas.microsoft.com/office/drawing/2014/main" id="{5D199E09-0E85-17B9-1BF2-B5ACBFD803E3}"/>
                    </a:ext>
                  </a:extLst>
                </p:cNvPr>
                <p:cNvPicPr/>
                <p:nvPr/>
              </p:nvPicPr>
              <p:blipFill>
                <a:blip r:embed="rId111"/>
                <a:stretch>
                  <a:fillRect/>
                </a:stretch>
              </p:blipFill>
              <p:spPr>
                <a:xfrm>
                  <a:off x="3842056" y="6088823"/>
                  <a:ext cx="1123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148" name="Рукописный ввод 1147">
                  <a:extLst>
                    <a:ext uri="{FF2B5EF4-FFF2-40B4-BE49-F238E27FC236}">
                      <a16:creationId xmlns:a16="http://schemas.microsoft.com/office/drawing/2014/main" id="{02CEB282-1793-1E70-AE5C-49559ECC0862}"/>
                    </a:ext>
                  </a:extLst>
                </p14:cNvPr>
                <p14:cNvContentPartPr/>
                <p14:nvPr/>
              </p14:nvContentPartPr>
              <p14:xfrm>
                <a:off x="3444976" y="6218783"/>
                <a:ext cx="152280" cy="87840"/>
              </p14:xfrm>
            </p:contentPart>
          </mc:Choice>
          <mc:Fallback xmlns="">
            <p:pic>
              <p:nvPicPr>
                <p:cNvPr id="1148" name="Рукописный ввод 1147">
                  <a:extLst>
                    <a:ext uri="{FF2B5EF4-FFF2-40B4-BE49-F238E27FC236}">
                      <a16:creationId xmlns:a16="http://schemas.microsoft.com/office/drawing/2014/main" id="{02CEB282-1793-1E70-AE5C-49559ECC0862}"/>
                    </a:ext>
                  </a:extLst>
                </p:cNvPr>
                <p:cNvPicPr/>
                <p:nvPr/>
              </p:nvPicPr>
              <p:blipFill>
                <a:blip r:embed="rId113"/>
                <a:stretch>
                  <a:fillRect/>
                </a:stretch>
              </p:blipFill>
              <p:spPr>
                <a:xfrm>
                  <a:off x="3435976" y="6209783"/>
                  <a:ext cx="1699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149" name="Рукописный ввод 1148">
                  <a:extLst>
                    <a:ext uri="{FF2B5EF4-FFF2-40B4-BE49-F238E27FC236}">
                      <a16:creationId xmlns:a16="http://schemas.microsoft.com/office/drawing/2014/main" id="{7AA3916E-3F15-D8E4-0D41-22F01E5E493D}"/>
                    </a:ext>
                  </a:extLst>
                </p14:cNvPr>
                <p14:cNvContentPartPr/>
                <p14:nvPr/>
              </p14:nvContentPartPr>
              <p14:xfrm>
                <a:off x="3471616" y="6231023"/>
                <a:ext cx="101160" cy="19080"/>
              </p14:xfrm>
            </p:contentPart>
          </mc:Choice>
          <mc:Fallback xmlns="">
            <p:pic>
              <p:nvPicPr>
                <p:cNvPr id="1149" name="Рукописный ввод 1148">
                  <a:extLst>
                    <a:ext uri="{FF2B5EF4-FFF2-40B4-BE49-F238E27FC236}">
                      <a16:creationId xmlns:a16="http://schemas.microsoft.com/office/drawing/2014/main" id="{7AA3916E-3F15-D8E4-0D41-22F01E5E493D}"/>
                    </a:ext>
                  </a:extLst>
                </p:cNvPr>
                <p:cNvPicPr/>
                <p:nvPr/>
              </p:nvPicPr>
              <p:blipFill>
                <a:blip r:embed="rId115"/>
                <a:stretch>
                  <a:fillRect/>
                </a:stretch>
              </p:blipFill>
              <p:spPr>
                <a:xfrm>
                  <a:off x="3462976" y="6222383"/>
                  <a:ext cx="1188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51" name="Рукописный ввод 1150">
                  <a:extLst>
                    <a:ext uri="{FF2B5EF4-FFF2-40B4-BE49-F238E27FC236}">
                      <a16:creationId xmlns:a16="http://schemas.microsoft.com/office/drawing/2014/main" id="{47AD139C-B136-AE8C-CA80-04442BB8E268}"/>
                    </a:ext>
                  </a:extLst>
                </p14:cNvPr>
                <p14:cNvContentPartPr/>
                <p14:nvPr/>
              </p14:nvContentPartPr>
              <p14:xfrm>
                <a:off x="3772576" y="6194663"/>
                <a:ext cx="66960" cy="114480"/>
              </p14:xfrm>
            </p:contentPart>
          </mc:Choice>
          <mc:Fallback xmlns="">
            <p:pic>
              <p:nvPicPr>
                <p:cNvPr id="1151" name="Рукописный ввод 1150">
                  <a:extLst>
                    <a:ext uri="{FF2B5EF4-FFF2-40B4-BE49-F238E27FC236}">
                      <a16:creationId xmlns:a16="http://schemas.microsoft.com/office/drawing/2014/main" id="{47AD139C-B136-AE8C-CA80-04442BB8E268}"/>
                    </a:ext>
                  </a:extLst>
                </p:cNvPr>
                <p:cNvPicPr/>
                <p:nvPr/>
              </p:nvPicPr>
              <p:blipFill>
                <a:blip r:embed="rId117"/>
                <a:stretch>
                  <a:fillRect/>
                </a:stretch>
              </p:blipFill>
              <p:spPr>
                <a:xfrm>
                  <a:off x="3763576" y="6186023"/>
                  <a:ext cx="846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52" name="Рукописный ввод 1151">
                  <a:extLst>
                    <a:ext uri="{FF2B5EF4-FFF2-40B4-BE49-F238E27FC236}">
                      <a16:creationId xmlns:a16="http://schemas.microsoft.com/office/drawing/2014/main" id="{1B92C9EB-75B9-58DD-8221-49E0ED18EF0A}"/>
                    </a:ext>
                  </a:extLst>
                </p14:cNvPr>
                <p14:cNvContentPartPr/>
                <p14:nvPr/>
              </p14:nvContentPartPr>
              <p14:xfrm>
                <a:off x="3759976" y="6200783"/>
                <a:ext cx="78120" cy="73080"/>
              </p14:xfrm>
            </p:contentPart>
          </mc:Choice>
          <mc:Fallback xmlns="">
            <p:pic>
              <p:nvPicPr>
                <p:cNvPr id="1152" name="Рукописный ввод 1151">
                  <a:extLst>
                    <a:ext uri="{FF2B5EF4-FFF2-40B4-BE49-F238E27FC236}">
                      <a16:creationId xmlns:a16="http://schemas.microsoft.com/office/drawing/2014/main" id="{1B92C9EB-75B9-58DD-8221-49E0ED18EF0A}"/>
                    </a:ext>
                  </a:extLst>
                </p:cNvPr>
                <p:cNvPicPr/>
                <p:nvPr/>
              </p:nvPicPr>
              <p:blipFill>
                <a:blip r:embed="rId119"/>
                <a:stretch>
                  <a:fillRect/>
                </a:stretch>
              </p:blipFill>
              <p:spPr>
                <a:xfrm>
                  <a:off x="3751336" y="6191783"/>
                  <a:ext cx="957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54" name="Рукописный ввод 1153">
                  <a:extLst>
                    <a:ext uri="{FF2B5EF4-FFF2-40B4-BE49-F238E27FC236}">
                      <a16:creationId xmlns:a16="http://schemas.microsoft.com/office/drawing/2014/main" id="{39FD4963-144D-D810-D064-7076E1302A58}"/>
                    </a:ext>
                  </a:extLst>
                </p14:cNvPr>
                <p14:cNvContentPartPr/>
                <p14:nvPr/>
              </p14:nvContentPartPr>
              <p14:xfrm>
                <a:off x="3978136" y="6242903"/>
                <a:ext cx="48240" cy="68760"/>
              </p14:xfrm>
            </p:contentPart>
          </mc:Choice>
          <mc:Fallback xmlns="">
            <p:pic>
              <p:nvPicPr>
                <p:cNvPr id="1154" name="Рукописный ввод 1153">
                  <a:extLst>
                    <a:ext uri="{FF2B5EF4-FFF2-40B4-BE49-F238E27FC236}">
                      <a16:creationId xmlns:a16="http://schemas.microsoft.com/office/drawing/2014/main" id="{39FD4963-144D-D810-D064-7076E1302A58}"/>
                    </a:ext>
                  </a:extLst>
                </p:cNvPr>
                <p:cNvPicPr/>
                <p:nvPr/>
              </p:nvPicPr>
              <p:blipFill>
                <a:blip r:embed="rId121"/>
                <a:stretch>
                  <a:fillRect/>
                </a:stretch>
              </p:blipFill>
              <p:spPr>
                <a:xfrm>
                  <a:off x="3969136" y="6234263"/>
                  <a:ext cx="658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155" name="Рукописный ввод 1154">
                  <a:extLst>
                    <a:ext uri="{FF2B5EF4-FFF2-40B4-BE49-F238E27FC236}">
                      <a16:creationId xmlns:a16="http://schemas.microsoft.com/office/drawing/2014/main" id="{DF154B13-E42B-55D9-B663-90FD9DDAE007}"/>
                    </a:ext>
                  </a:extLst>
                </p14:cNvPr>
                <p14:cNvContentPartPr/>
                <p14:nvPr/>
              </p14:nvContentPartPr>
              <p14:xfrm>
                <a:off x="3978136" y="6237143"/>
                <a:ext cx="41400" cy="30960"/>
              </p14:xfrm>
            </p:contentPart>
          </mc:Choice>
          <mc:Fallback xmlns="">
            <p:pic>
              <p:nvPicPr>
                <p:cNvPr id="1155" name="Рукописный ввод 1154">
                  <a:extLst>
                    <a:ext uri="{FF2B5EF4-FFF2-40B4-BE49-F238E27FC236}">
                      <a16:creationId xmlns:a16="http://schemas.microsoft.com/office/drawing/2014/main" id="{DF154B13-E42B-55D9-B663-90FD9DDAE007}"/>
                    </a:ext>
                  </a:extLst>
                </p:cNvPr>
                <p:cNvPicPr/>
                <p:nvPr/>
              </p:nvPicPr>
              <p:blipFill>
                <a:blip r:embed="rId123"/>
                <a:stretch>
                  <a:fillRect/>
                </a:stretch>
              </p:blipFill>
              <p:spPr>
                <a:xfrm>
                  <a:off x="3969136" y="6228143"/>
                  <a:ext cx="59040" cy="48600"/>
                </a:xfrm>
                <a:prstGeom prst="rect">
                  <a:avLst/>
                </a:prstGeom>
              </p:spPr>
            </p:pic>
          </mc:Fallback>
        </mc:AlternateContent>
      </p:grpSp>
      <p:grpSp>
        <p:nvGrpSpPr>
          <p:cNvPr id="1176" name="Группа 1175">
            <a:extLst>
              <a:ext uri="{FF2B5EF4-FFF2-40B4-BE49-F238E27FC236}">
                <a16:creationId xmlns:a16="http://schemas.microsoft.com/office/drawing/2014/main" id="{BF29EA9C-E350-673A-523C-20A08C72E9A5}"/>
              </a:ext>
            </a:extLst>
          </p:cNvPr>
          <p:cNvGrpSpPr/>
          <p:nvPr/>
        </p:nvGrpSpPr>
        <p:grpSpPr>
          <a:xfrm>
            <a:off x="1370934" y="6734010"/>
            <a:ext cx="50040" cy="264600"/>
            <a:chOff x="3717856" y="6376463"/>
            <a:chExt cx="50040" cy="264600"/>
          </a:xfrm>
        </p:grpSpPr>
        <mc:AlternateContent xmlns:mc="http://schemas.openxmlformats.org/markup-compatibility/2006" xmlns:p14="http://schemas.microsoft.com/office/powerpoint/2010/main">
          <mc:Choice Requires="p14">
            <p:contentPart p14:bwMode="auto" r:id="rId124">
              <p14:nvContentPartPr>
                <p14:cNvPr id="1157" name="Рукописный ввод 1156">
                  <a:extLst>
                    <a:ext uri="{FF2B5EF4-FFF2-40B4-BE49-F238E27FC236}">
                      <a16:creationId xmlns:a16="http://schemas.microsoft.com/office/drawing/2014/main" id="{9A9B40A3-1411-E387-1FC2-49E8DF29DD42}"/>
                    </a:ext>
                  </a:extLst>
                </p14:cNvPr>
                <p14:cNvContentPartPr/>
                <p14:nvPr/>
              </p14:nvContentPartPr>
              <p14:xfrm>
                <a:off x="3717856" y="6394463"/>
                <a:ext cx="43200" cy="126720"/>
              </p14:xfrm>
            </p:contentPart>
          </mc:Choice>
          <mc:Fallback xmlns="">
            <p:pic>
              <p:nvPicPr>
                <p:cNvPr id="1157" name="Рукописный ввод 1156">
                  <a:extLst>
                    <a:ext uri="{FF2B5EF4-FFF2-40B4-BE49-F238E27FC236}">
                      <a16:creationId xmlns:a16="http://schemas.microsoft.com/office/drawing/2014/main" id="{9A9B40A3-1411-E387-1FC2-49E8DF29DD42}"/>
                    </a:ext>
                  </a:extLst>
                </p:cNvPr>
                <p:cNvPicPr/>
                <p:nvPr/>
              </p:nvPicPr>
              <p:blipFill>
                <a:blip r:embed="rId127"/>
                <a:stretch>
                  <a:fillRect/>
                </a:stretch>
              </p:blipFill>
              <p:spPr>
                <a:xfrm>
                  <a:off x="3708856" y="6385463"/>
                  <a:ext cx="608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158" name="Рукописный ввод 1157">
                  <a:extLst>
                    <a:ext uri="{FF2B5EF4-FFF2-40B4-BE49-F238E27FC236}">
                      <a16:creationId xmlns:a16="http://schemas.microsoft.com/office/drawing/2014/main" id="{D7EAF635-C383-8269-E0F5-C7F97421C447}"/>
                    </a:ext>
                  </a:extLst>
                </p14:cNvPr>
                <p14:cNvContentPartPr/>
                <p14:nvPr/>
              </p14:nvContentPartPr>
              <p14:xfrm>
                <a:off x="3730096" y="6376463"/>
                <a:ext cx="37080" cy="156960"/>
              </p14:xfrm>
            </p:contentPart>
          </mc:Choice>
          <mc:Fallback xmlns="">
            <p:pic>
              <p:nvPicPr>
                <p:cNvPr id="1158" name="Рукописный ввод 1157">
                  <a:extLst>
                    <a:ext uri="{FF2B5EF4-FFF2-40B4-BE49-F238E27FC236}">
                      <a16:creationId xmlns:a16="http://schemas.microsoft.com/office/drawing/2014/main" id="{D7EAF635-C383-8269-E0F5-C7F97421C447}"/>
                    </a:ext>
                  </a:extLst>
                </p:cNvPr>
                <p:cNvPicPr/>
                <p:nvPr/>
              </p:nvPicPr>
              <p:blipFill>
                <a:blip r:embed="rId129"/>
                <a:stretch>
                  <a:fillRect/>
                </a:stretch>
              </p:blipFill>
              <p:spPr>
                <a:xfrm>
                  <a:off x="3721096" y="6367463"/>
                  <a:ext cx="547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160" name="Рукописный ввод 1159">
                  <a:extLst>
                    <a:ext uri="{FF2B5EF4-FFF2-40B4-BE49-F238E27FC236}">
                      <a16:creationId xmlns:a16="http://schemas.microsoft.com/office/drawing/2014/main" id="{E122D0A8-2EC5-701B-80B9-A3041CA9DDD0}"/>
                    </a:ext>
                  </a:extLst>
                </p14:cNvPr>
                <p14:cNvContentPartPr/>
                <p14:nvPr/>
              </p14:nvContentPartPr>
              <p14:xfrm>
                <a:off x="3723616" y="6376463"/>
                <a:ext cx="19080" cy="156960"/>
              </p14:xfrm>
            </p:contentPart>
          </mc:Choice>
          <mc:Fallback xmlns="">
            <p:pic>
              <p:nvPicPr>
                <p:cNvPr id="1160" name="Рукописный ввод 1159">
                  <a:extLst>
                    <a:ext uri="{FF2B5EF4-FFF2-40B4-BE49-F238E27FC236}">
                      <a16:creationId xmlns:a16="http://schemas.microsoft.com/office/drawing/2014/main" id="{E122D0A8-2EC5-701B-80B9-A3041CA9DDD0}"/>
                    </a:ext>
                  </a:extLst>
                </p:cNvPr>
                <p:cNvPicPr/>
                <p:nvPr/>
              </p:nvPicPr>
              <p:blipFill>
                <a:blip r:embed="rId131"/>
                <a:stretch>
                  <a:fillRect/>
                </a:stretch>
              </p:blipFill>
              <p:spPr>
                <a:xfrm>
                  <a:off x="3714976" y="6367463"/>
                  <a:ext cx="367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173" name="Рукописный ввод 1172">
                  <a:extLst>
                    <a:ext uri="{FF2B5EF4-FFF2-40B4-BE49-F238E27FC236}">
                      <a16:creationId xmlns:a16="http://schemas.microsoft.com/office/drawing/2014/main" id="{450BB93E-E665-EE09-DD53-30AC316245C6}"/>
                    </a:ext>
                  </a:extLst>
                </p14:cNvPr>
                <p14:cNvContentPartPr/>
                <p14:nvPr/>
              </p14:nvContentPartPr>
              <p14:xfrm>
                <a:off x="3759976" y="6515423"/>
                <a:ext cx="7920" cy="125640"/>
              </p14:xfrm>
            </p:contentPart>
          </mc:Choice>
          <mc:Fallback xmlns="">
            <p:pic>
              <p:nvPicPr>
                <p:cNvPr id="1173" name="Рукописный ввод 1172">
                  <a:extLst>
                    <a:ext uri="{FF2B5EF4-FFF2-40B4-BE49-F238E27FC236}">
                      <a16:creationId xmlns:a16="http://schemas.microsoft.com/office/drawing/2014/main" id="{450BB93E-E665-EE09-DD53-30AC316245C6}"/>
                    </a:ext>
                  </a:extLst>
                </p:cNvPr>
                <p:cNvPicPr/>
                <p:nvPr/>
              </p:nvPicPr>
              <p:blipFill>
                <a:blip r:embed="rId133"/>
                <a:stretch>
                  <a:fillRect/>
                </a:stretch>
              </p:blipFill>
              <p:spPr>
                <a:xfrm>
                  <a:off x="3751336" y="6506783"/>
                  <a:ext cx="255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75" name="Рукописный ввод 1174">
                  <a:extLst>
                    <a:ext uri="{FF2B5EF4-FFF2-40B4-BE49-F238E27FC236}">
                      <a16:creationId xmlns:a16="http://schemas.microsoft.com/office/drawing/2014/main" id="{78AD6F13-CE6C-21A8-8088-A690AF1B4B09}"/>
                    </a:ext>
                  </a:extLst>
                </p14:cNvPr>
                <p14:cNvContentPartPr/>
                <p14:nvPr/>
              </p14:nvContentPartPr>
              <p14:xfrm>
                <a:off x="3717856" y="6376463"/>
                <a:ext cx="360" cy="360"/>
              </p14:xfrm>
            </p:contentPart>
          </mc:Choice>
          <mc:Fallback xmlns="">
            <p:pic>
              <p:nvPicPr>
                <p:cNvPr id="1175" name="Рукописный ввод 1174">
                  <a:extLst>
                    <a:ext uri="{FF2B5EF4-FFF2-40B4-BE49-F238E27FC236}">
                      <a16:creationId xmlns:a16="http://schemas.microsoft.com/office/drawing/2014/main" id="{78AD6F13-CE6C-21A8-8088-A690AF1B4B09}"/>
                    </a:ext>
                  </a:extLst>
                </p:cNvPr>
                <p:cNvPicPr/>
                <p:nvPr/>
              </p:nvPicPr>
              <p:blipFill>
                <a:blip r:embed="rId135"/>
                <a:stretch>
                  <a:fillRect/>
                </a:stretch>
              </p:blipFill>
              <p:spPr>
                <a:xfrm>
                  <a:off x="3708856" y="6367463"/>
                  <a:ext cx="18000" cy="18000"/>
                </a:xfrm>
                <a:prstGeom prst="rect">
                  <a:avLst/>
                </a:prstGeom>
              </p:spPr>
            </p:pic>
          </mc:Fallback>
        </mc:AlternateContent>
      </p:grpSp>
      <p:grpSp>
        <p:nvGrpSpPr>
          <p:cNvPr id="1181" name="Группа 1180">
            <a:extLst>
              <a:ext uri="{FF2B5EF4-FFF2-40B4-BE49-F238E27FC236}">
                <a16:creationId xmlns:a16="http://schemas.microsoft.com/office/drawing/2014/main" id="{137A2862-1CA2-2DC5-5A91-C228CB6EE024}"/>
              </a:ext>
            </a:extLst>
          </p:cNvPr>
          <p:cNvGrpSpPr/>
          <p:nvPr/>
        </p:nvGrpSpPr>
        <p:grpSpPr>
          <a:xfrm>
            <a:off x="3730096" y="6394463"/>
            <a:ext cx="30240" cy="84960"/>
            <a:chOff x="3730096" y="6394463"/>
            <a:chExt cx="30240" cy="84960"/>
          </a:xfrm>
        </p:grpSpPr>
        <mc:AlternateContent xmlns:mc="http://schemas.openxmlformats.org/markup-compatibility/2006" xmlns:p14="http://schemas.microsoft.com/office/powerpoint/2010/main">
          <mc:Choice Requires="p14">
            <p:contentPart p14:bwMode="auto" r:id="rId136">
              <p14:nvContentPartPr>
                <p14:cNvPr id="1177" name="Рукописный ввод 1176">
                  <a:extLst>
                    <a:ext uri="{FF2B5EF4-FFF2-40B4-BE49-F238E27FC236}">
                      <a16:creationId xmlns:a16="http://schemas.microsoft.com/office/drawing/2014/main" id="{1465FA90-80EC-3D69-8D99-041E42E0A93C}"/>
                    </a:ext>
                  </a:extLst>
                </p14:cNvPr>
                <p14:cNvContentPartPr/>
                <p14:nvPr/>
              </p14:nvContentPartPr>
              <p14:xfrm>
                <a:off x="3730096" y="6394463"/>
                <a:ext cx="360" cy="360"/>
              </p14:xfrm>
            </p:contentPart>
          </mc:Choice>
          <mc:Fallback xmlns="">
            <p:pic>
              <p:nvPicPr>
                <p:cNvPr id="1177" name="Рукописный ввод 1176">
                  <a:extLst>
                    <a:ext uri="{FF2B5EF4-FFF2-40B4-BE49-F238E27FC236}">
                      <a16:creationId xmlns:a16="http://schemas.microsoft.com/office/drawing/2014/main" id="{1465FA90-80EC-3D69-8D99-041E42E0A93C}"/>
                    </a:ext>
                  </a:extLst>
                </p:cNvPr>
                <p:cNvPicPr/>
                <p:nvPr/>
              </p:nvPicPr>
              <p:blipFill>
                <a:blip r:embed="rId137"/>
                <a:stretch>
                  <a:fillRect/>
                </a:stretch>
              </p:blipFill>
              <p:spPr>
                <a:xfrm>
                  <a:off x="3725776" y="639014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178" name="Рукописный ввод 1177">
                  <a:extLst>
                    <a:ext uri="{FF2B5EF4-FFF2-40B4-BE49-F238E27FC236}">
                      <a16:creationId xmlns:a16="http://schemas.microsoft.com/office/drawing/2014/main" id="{61C03E67-6A85-A15F-91C5-70BE83BFB275}"/>
                    </a:ext>
                  </a:extLst>
                </p14:cNvPr>
                <p14:cNvContentPartPr/>
                <p14:nvPr/>
              </p14:nvContentPartPr>
              <p14:xfrm>
                <a:off x="3759976" y="6418583"/>
                <a:ext cx="360" cy="360"/>
              </p14:xfrm>
            </p:contentPart>
          </mc:Choice>
          <mc:Fallback xmlns="">
            <p:pic>
              <p:nvPicPr>
                <p:cNvPr id="1178" name="Рукописный ввод 1177">
                  <a:extLst>
                    <a:ext uri="{FF2B5EF4-FFF2-40B4-BE49-F238E27FC236}">
                      <a16:creationId xmlns:a16="http://schemas.microsoft.com/office/drawing/2014/main" id="{61C03E67-6A85-A15F-91C5-70BE83BFB275}"/>
                    </a:ext>
                  </a:extLst>
                </p:cNvPr>
                <p:cNvPicPr/>
                <p:nvPr/>
              </p:nvPicPr>
              <p:blipFill>
                <a:blip r:embed="rId137"/>
                <a:stretch>
                  <a:fillRect/>
                </a:stretch>
              </p:blipFill>
              <p:spPr>
                <a:xfrm>
                  <a:off x="3755656" y="641426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80" name="Рукописный ввод 1179">
                  <a:extLst>
                    <a:ext uri="{FF2B5EF4-FFF2-40B4-BE49-F238E27FC236}">
                      <a16:creationId xmlns:a16="http://schemas.microsoft.com/office/drawing/2014/main" id="{B1CB3E4F-80FA-8BD1-F700-FACDC0DD2BF2}"/>
                    </a:ext>
                  </a:extLst>
                </p14:cNvPr>
                <p14:cNvContentPartPr/>
                <p14:nvPr/>
              </p14:nvContentPartPr>
              <p14:xfrm>
                <a:off x="3759976" y="6479063"/>
                <a:ext cx="360" cy="360"/>
              </p14:xfrm>
            </p:contentPart>
          </mc:Choice>
          <mc:Fallback xmlns="">
            <p:pic>
              <p:nvPicPr>
                <p:cNvPr id="1180" name="Рукописный ввод 1179">
                  <a:extLst>
                    <a:ext uri="{FF2B5EF4-FFF2-40B4-BE49-F238E27FC236}">
                      <a16:creationId xmlns:a16="http://schemas.microsoft.com/office/drawing/2014/main" id="{B1CB3E4F-80FA-8BD1-F700-FACDC0DD2BF2}"/>
                    </a:ext>
                  </a:extLst>
                </p:cNvPr>
                <p:cNvPicPr/>
                <p:nvPr/>
              </p:nvPicPr>
              <p:blipFill>
                <a:blip r:embed="rId137"/>
                <a:stretch>
                  <a:fillRect/>
                </a:stretch>
              </p:blipFill>
              <p:spPr>
                <a:xfrm>
                  <a:off x="3755656" y="6474743"/>
                  <a:ext cx="9000" cy="9000"/>
                </a:xfrm>
                <a:prstGeom prst="rect">
                  <a:avLst/>
                </a:prstGeom>
              </p:spPr>
            </p:pic>
          </mc:Fallback>
        </mc:AlternateContent>
      </p:grpSp>
      <p:grpSp>
        <p:nvGrpSpPr>
          <p:cNvPr id="1189" name="Группа 1188">
            <a:extLst>
              <a:ext uri="{FF2B5EF4-FFF2-40B4-BE49-F238E27FC236}">
                <a16:creationId xmlns:a16="http://schemas.microsoft.com/office/drawing/2014/main" id="{5A4BDC48-7195-879C-6DEB-3CA64C879820}"/>
              </a:ext>
            </a:extLst>
          </p:cNvPr>
          <p:cNvGrpSpPr/>
          <p:nvPr/>
        </p:nvGrpSpPr>
        <p:grpSpPr>
          <a:xfrm>
            <a:off x="3711736" y="6394463"/>
            <a:ext cx="79200" cy="194040"/>
            <a:chOff x="3711736" y="6394463"/>
            <a:chExt cx="79200" cy="194040"/>
          </a:xfrm>
        </p:grpSpPr>
        <mc:AlternateContent xmlns:mc="http://schemas.openxmlformats.org/markup-compatibility/2006" xmlns:p14="http://schemas.microsoft.com/office/powerpoint/2010/main">
          <mc:Choice Requires="p14">
            <p:contentPart p14:bwMode="auto" r:id="rId140">
              <p14:nvContentPartPr>
                <p14:cNvPr id="1182" name="Рукописный ввод 1181">
                  <a:extLst>
                    <a:ext uri="{FF2B5EF4-FFF2-40B4-BE49-F238E27FC236}">
                      <a16:creationId xmlns:a16="http://schemas.microsoft.com/office/drawing/2014/main" id="{909725DD-BA16-7553-1BA8-59CADFB570AC}"/>
                    </a:ext>
                  </a:extLst>
                </p14:cNvPr>
                <p14:cNvContentPartPr/>
                <p14:nvPr/>
              </p14:nvContentPartPr>
              <p14:xfrm>
                <a:off x="3759976" y="6400583"/>
                <a:ext cx="360" cy="360"/>
              </p14:xfrm>
            </p:contentPart>
          </mc:Choice>
          <mc:Fallback xmlns="">
            <p:pic>
              <p:nvPicPr>
                <p:cNvPr id="1182" name="Рукописный ввод 1181">
                  <a:extLst>
                    <a:ext uri="{FF2B5EF4-FFF2-40B4-BE49-F238E27FC236}">
                      <a16:creationId xmlns:a16="http://schemas.microsoft.com/office/drawing/2014/main" id="{909725DD-BA16-7553-1BA8-59CADFB570AC}"/>
                    </a:ext>
                  </a:extLst>
                </p:cNvPr>
                <p:cNvPicPr/>
                <p:nvPr/>
              </p:nvPicPr>
              <p:blipFill>
                <a:blip r:embed="rId141"/>
                <a:stretch>
                  <a:fillRect/>
                </a:stretch>
              </p:blipFill>
              <p:spPr>
                <a:xfrm>
                  <a:off x="3755656" y="639626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83" name="Рукописный ввод 1182">
                  <a:extLst>
                    <a:ext uri="{FF2B5EF4-FFF2-40B4-BE49-F238E27FC236}">
                      <a16:creationId xmlns:a16="http://schemas.microsoft.com/office/drawing/2014/main" id="{AA54CC74-2FA7-F765-FD59-AEC838C916A1}"/>
                    </a:ext>
                  </a:extLst>
                </p14:cNvPr>
                <p14:cNvContentPartPr/>
                <p14:nvPr/>
              </p14:nvContentPartPr>
              <p14:xfrm>
                <a:off x="3748096" y="6454943"/>
                <a:ext cx="360" cy="360"/>
              </p14:xfrm>
            </p:contentPart>
          </mc:Choice>
          <mc:Fallback xmlns="">
            <p:pic>
              <p:nvPicPr>
                <p:cNvPr id="1183" name="Рукописный ввод 1182">
                  <a:extLst>
                    <a:ext uri="{FF2B5EF4-FFF2-40B4-BE49-F238E27FC236}">
                      <a16:creationId xmlns:a16="http://schemas.microsoft.com/office/drawing/2014/main" id="{AA54CC74-2FA7-F765-FD59-AEC838C916A1}"/>
                    </a:ext>
                  </a:extLst>
                </p:cNvPr>
                <p:cNvPicPr/>
                <p:nvPr/>
              </p:nvPicPr>
              <p:blipFill>
                <a:blip r:embed="rId141"/>
                <a:stretch>
                  <a:fillRect/>
                </a:stretch>
              </p:blipFill>
              <p:spPr>
                <a:xfrm>
                  <a:off x="3743776" y="645062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184" name="Рукописный ввод 1183">
                  <a:extLst>
                    <a:ext uri="{FF2B5EF4-FFF2-40B4-BE49-F238E27FC236}">
                      <a16:creationId xmlns:a16="http://schemas.microsoft.com/office/drawing/2014/main" id="{4D3EF500-FC40-6059-AB9C-E0014CC9EAE9}"/>
                    </a:ext>
                  </a:extLst>
                </p14:cNvPr>
                <p14:cNvContentPartPr/>
                <p14:nvPr/>
              </p14:nvContentPartPr>
              <p14:xfrm>
                <a:off x="3754216" y="6509303"/>
                <a:ext cx="360" cy="360"/>
              </p14:xfrm>
            </p:contentPart>
          </mc:Choice>
          <mc:Fallback xmlns="">
            <p:pic>
              <p:nvPicPr>
                <p:cNvPr id="1184" name="Рукописный ввод 1183">
                  <a:extLst>
                    <a:ext uri="{FF2B5EF4-FFF2-40B4-BE49-F238E27FC236}">
                      <a16:creationId xmlns:a16="http://schemas.microsoft.com/office/drawing/2014/main" id="{4D3EF500-FC40-6059-AB9C-E0014CC9EAE9}"/>
                    </a:ext>
                  </a:extLst>
                </p:cNvPr>
                <p:cNvPicPr/>
                <p:nvPr/>
              </p:nvPicPr>
              <p:blipFill>
                <a:blip r:embed="rId141"/>
                <a:stretch>
                  <a:fillRect/>
                </a:stretch>
              </p:blipFill>
              <p:spPr>
                <a:xfrm>
                  <a:off x="3749896" y="650498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85" name="Рукописный ввод 1184">
                  <a:extLst>
                    <a:ext uri="{FF2B5EF4-FFF2-40B4-BE49-F238E27FC236}">
                      <a16:creationId xmlns:a16="http://schemas.microsoft.com/office/drawing/2014/main" id="{BEC5737E-FEB0-F1FC-C757-0D0EC47EFDC0}"/>
                    </a:ext>
                  </a:extLst>
                </p14:cNvPr>
                <p14:cNvContentPartPr/>
                <p14:nvPr/>
              </p14:nvContentPartPr>
              <p14:xfrm>
                <a:off x="3711736" y="6394463"/>
                <a:ext cx="360" cy="360"/>
              </p14:xfrm>
            </p:contentPart>
          </mc:Choice>
          <mc:Fallback xmlns="">
            <p:pic>
              <p:nvPicPr>
                <p:cNvPr id="1185" name="Рукописный ввод 1184">
                  <a:extLst>
                    <a:ext uri="{FF2B5EF4-FFF2-40B4-BE49-F238E27FC236}">
                      <a16:creationId xmlns:a16="http://schemas.microsoft.com/office/drawing/2014/main" id="{BEC5737E-FEB0-F1FC-C757-0D0EC47EFDC0}"/>
                    </a:ext>
                  </a:extLst>
                </p:cNvPr>
                <p:cNvPicPr/>
                <p:nvPr/>
              </p:nvPicPr>
              <p:blipFill>
                <a:blip r:embed="rId141"/>
                <a:stretch>
                  <a:fillRect/>
                </a:stretch>
              </p:blipFill>
              <p:spPr>
                <a:xfrm>
                  <a:off x="3707416" y="639014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187" name="Рукописный ввод 1186">
                  <a:extLst>
                    <a:ext uri="{FF2B5EF4-FFF2-40B4-BE49-F238E27FC236}">
                      <a16:creationId xmlns:a16="http://schemas.microsoft.com/office/drawing/2014/main" id="{E5E06333-5B8D-2AAD-B45F-0E378472BBFB}"/>
                    </a:ext>
                  </a:extLst>
                </p14:cNvPr>
                <p14:cNvContentPartPr/>
                <p14:nvPr/>
              </p14:nvContentPartPr>
              <p14:xfrm>
                <a:off x="3748096" y="6588143"/>
                <a:ext cx="360" cy="360"/>
              </p14:xfrm>
            </p:contentPart>
          </mc:Choice>
          <mc:Fallback xmlns="">
            <p:pic>
              <p:nvPicPr>
                <p:cNvPr id="1187" name="Рукописный ввод 1186">
                  <a:extLst>
                    <a:ext uri="{FF2B5EF4-FFF2-40B4-BE49-F238E27FC236}">
                      <a16:creationId xmlns:a16="http://schemas.microsoft.com/office/drawing/2014/main" id="{E5E06333-5B8D-2AAD-B45F-0E378472BBFB}"/>
                    </a:ext>
                  </a:extLst>
                </p:cNvPr>
                <p:cNvPicPr/>
                <p:nvPr/>
              </p:nvPicPr>
              <p:blipFill>
                <a:blip r:embed="rId141"/>
                <a:stretch>
                  <a:fillRect/>
                </a:stretch>
              </p:blipFill>
              <p:spPr>
                <a:xfrm>
                  <a:off x="3743776" y="658382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88" name="Рукописный ввод 1187">
                  <a:extLst>
                    <a:ext uri="{FF2B5EF4-FFF2-40B4-BE49-F238E27FC236}">
                      <a16:creationId xmlns:a16="http://schemas.microsoft.com/office/drawing/2014/main" id="{C41B7650-1B65-1F20-803D-F3A9798B7B45}"/>
                    </a:ext>
                  </a:extLst>
                </p14:cNvPr>
                <p14:cNvContentPartPr/>
                <p14:nvPr/>
              </p14:nvContentPartPr>
              <p14:xfrm>
                <a:off x="3790576" y="6557903"/>
                <a:ext cx="360" cy="360"/>
              </p14:xfrm>
            </p:contentPart>
          </mc:Choice>
          <mc:Fallback xmlns="">
            <p:pic>
              <p:nvPicPr>
                <p:cNvPr id="1188" name="Рукописный ввод 1187">
                  <a:extLst>
                    <a:ext uri="{FF2B5EF4-FFF2-40B4-BE49-F238E27FC236}">
                      <a16:creationId xmlns:a16="http://schemas.microsoft.com/office/drawing/2014/main" id="{C41B7650-1B65-1F20-803D-F3A9798B7B45}"/>
                    </a:ext>
                  </a:extLst>
                </p:cNvPr>
                <p:cNvPicPr/>
                <p:nvPr/>
              </p:nvPicPr>
              <p:blipFill>
                <a:blip r:embed="rId141"/>
                <a:stretch>
                  <a:fillRect/>
                </a:stretch>
              </p:blipFill>
              <p:spPr>
                <a:xfrm>
                  <a:off x="3786256" y="6553583"/>
                  <a:ext cx="9000" cy="9000"/>
                </a:xfrm>
                <a:prstGeom prst="rect">
                  <a:avLst/>
                </a:prstGeom>
              </p:spPr>
            </p:pic>
          </mc:Fallback>
        </mc:AlternateContent>
      </p:grpSp>
      <p:grpSp>
        <p:nvGrpSpPr>
          <p:cNvPr id="1206" name="Группа 1205">
            <a:extLst>
              <a:ext uri="{FF2B5EF4-FFF2-40B4-BE49-F238E27FC236}">
                <a16:creationId xmlns:a16="http://schemas.microsoft.com/office/drawing/2014/main" id="{A04252B7-EBCD-F0C4-D2F5-CB849ED76AB5}"/>
              </a:ext>
            </a:extLst>
          </p:cNvPr>
          <p:cNvGrpSpPr/>
          <p:nvPr/>
        </p:nvGrpSpPr>
        <p:grpSpPr>
          <a:xfrm>
            <a:off x="4001367" y="6515402"/>
            <a:ext cx="221940" cy="170446"/>
            <a:chOff x="3669256" y="6321743"/>
            <a:chExt cx="155160" cy="119160"/>
          </a:xfrm>
        </p:grpSpPr>
        <mc:AlternateContent xmlns:mc="http://schemas.openxmlformats.org/markup-compatibility/2006" xmlns:p14="http://schemas.microsoft.com/office/powerpoint/2010/main">
          <mc:Choice Requires="p14">
            <p:contentPart p14:bwMode="auto" r:id="rId147">
              <p14:nvContentPartPr>
                <p14:cNvPr id="1199" name="Рукописный ввод 1198">
                  <a:extLst>
                    <a:ext uri="{FF2B5EF4-FFF2-40B4-BE49-F238E27FC236}">
                      <a16:creationId xmlns:a16="http://schemas.microsoft.com/office/drawing/2014/main" id="{1B5A829B-44A4-A34D-6454-9F261C4D5F0D}"/>
                    </a:ext>
                  </a:extLst>
                </p14:cNvPr>
                <p14:cNvContentPartPr/>
                <p14:nvPr/>
              </p14:nvContentPartPr>
              <p14:xfrm>
                <a:off x="3675376" y="6327863"/>
                <a:ext cx="2880" cy="94320"/>
              </p14:xfrm>
            </p:contentPart>
          </mc:Choice>
          <mc:Fallback xmlns="">
            <p:pic>
              <p:nvPicPr>
                <p:cNvPr id="1199" name="Рукописный ввод 1198">
                  <a:extLst>
                    <a:ext uri="{FF2B5EF4-FFF2-40B4-BE49-F238E27FC236}">
                      <a16:creationId xmlns:a16="http://schemas.microsoft.com/office/drawing/2014/main" id="{1B5A829B-44A4-A34D-6454-9F261C4D5F0D}"/>
                    </a:ext>
                  </a:extLst>
                </p:cNvPr>
                <p:cNvPicPr/>
                <p:nvPr/>
              </p:nvPicPr>
              <p:blipFill>
                <a:blip r:embed="rId152"/>
                <a:stretch>
                  <a:fillRect/>
                </a:stretch>
              </p:blipFill>
              <p:spPr>
                <a:xfrm>
                  <a:off x="3669256" y="6321743"/>
                  <a:ext cx="151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00" name="Рукописный ввод 1199">
                  <a:extLst>
                    <a:ext uri="{FF2B5EF4-FFF2-40B4-BE49-F238E27FC236}">
                      <a16:creationId xmlns:a16="http://schemas.microsoft.com/office/drawing/2014/main" id="{00E822E9-6257-DE20-3BDC-5AC27BA16D45}"/>
                    </a:ext>
                  </a:extLst>
                </p14:cNvPr>
                <p14:cNvContentPartPr/>
                <p14:nvPr/>
              </p14:nvContentPartPr>
              <p14:xfrm>
                <a:off x="3669256" y="6333623"/>
                <a:ext cx="56160" cy="85320"/>
              </p14:xfrm>
            </p:contentPart>
          </mc:Choice>
          <mc:Fallback xmlns="">
            <p:pic>
              <p:nvPicPr>
                <p:cNvPr id="1200" name="Рукописный ввод 1199">
                  <a:extLst>
                    <a:ext uri="{FF2B5EF4-FFF2-40B4-BE49-F238E27FC236}">
                      <a16:creationId xmlns:a16="http://schemas.microsoft.com/office/drawing/2014/main" id="{00E822E9-6257-DE20-3BDC-5AC27BA16D45}"/>
                    </a:ext>
                  </a:extLst>
                </p:cNvPr>
                <p:cNvPicPr/>
                <p:nvPr/>
              </p:nvPicPr>
              <p:blipFill>
                <a:blip r:embed="rId154"/>
                <a:stretch>
                  <a:fillRect/>
                </a:stretch>
              </p:blipFill>
              <p:spPr>
                <a:xfrm>
                  <a:off x="3663136" y="6327503"/>
                  <a:ext cx="6840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201" name="Рукописный ввод 1200">
                  <a:extLst>
                    <a:ext uri="{FF2B5EF4-FFF2-40B4-BE49-F238E27FC236}">
                      <a16:creationId xmlns:a16="http://schemas.microsoft.com/office/drawing/2014/main" id="{5EDB3949-FDD4-5A57-474D-559A88D3C145}"/>
                    </a:ext>
                  </a:extLst>
                </p14:cNvPr>
                <p14:cNvContentPartPr/>
                <p14:nvPr/>
              </p14:nvContentPartPr>
              <p14:xfrm>
                <a:off x="3778336" y="6321743"/>
                <a:ext cx="37080" cy="84240"/>
              </p14:xfrm>
            </p:contentPart>
          </mc:Choice>
          <mc:Fallback xmlns="">
            <p:pic>
              <p:nvPicPr>
                <p:cNvPr id="1201" name="Рукописный ввод 1200">
                  <a:extLst>
                    <a:ext uri="{FF2B5EF4-FFF2-40B4-BE49-F238E27FC236}">
                      <a16:creationId xmlns:a16="http://schemas.microsoft.com/office/drawing/2014/main" id="{5EDB3949-FDD4-5A57-474D-559A88D3C145}"/>
                    </a:ext>
                  </a:extLst>
                </p:cNvPr>
                <p:cNvPicPr/>
                <p:nvPr/>
              </p:nvPicPr>
              <p:blipFill>
                <a:blip r:embed="rId156"/>
                <a:stretch>
                  <a:fillRect/>
                </a:stretch>
              </p:blipFill>
              <p:spPr>
                <a:xfrm>
                  <a:off x="3772216" y="6315623"/>
                  <a:ext cx="493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202" name="Рукописный ввод 1201">
                  <a:extLst>
                    <a:ext uri="{FF2B5EF4-FFF2-40B4-BE49-F238E27FC236}">
                      <a16:creationId xmlns:a16="http://schemas.microsoft.com/office/drawing/2014/main" id="{31E60D4F-8142-747B-D901-964116ACFE27}"/>
                    </a:ext>
                  </a:extLst>
                </p14:cNvPr>
                <p14:cNvContentPartPr/>
                <p14:nvPr/>
              </p14:nvContentPartPr>
              <p14:xfrm>
                <a:off x="3772576" y="6327863"/>
                <a:ext cx="51840" cy="113040"/>
              </p14:xfrm>
            </p:contentPart>
          </mc:Choice>
          <mc:Fallback xmlns="">
            <p:pic>
              <p:nvPicPr>
                <p:cNvPr id="1202" name="Рукописный ввод 1201">
                  <a:extLst>
                    <a:ext uri="{FF2B5EF4-FFF2-40B4-BE49-F238E27FC236}">
                      <a16:creationId xmlns:a16="http://schemas.microsoft.com/office/drawing/2014/main" id="{31E60D4F-8142-747B-D901-964116ACFE27}"/>
                    </a:ext>
                  </a:extLst>
                </p:cNvPr>
                <p:cNvPicPr/>
                <p:nvPr/>
              </p:nvPicPr>
              <p:blipFill>
                <a:blip r:embed="rId158"/>
                <a:stretch>
                  <a:fillRect/>
                </a:stretch>
              </p:blipFill>
              <p:spPr>
                <a:xfrm>
                  <a:off x="3766456" y="6321743"/>
                  <a:ext cx="64080" cy="125280"/>
                </a:xfrm>
                <a:prstGeom prst="rect">
                  <a:avLst/>
                </a:prstGeom>
              </p:spPr>
            </p:pic>
          </mc:Fallback>
        </mc:AlternateContent>
      </p:grpSp>
      <p:grpSp>
        <p:nvGrpSpPr>
          <p:cNvPr id="1205" name="Группа 1204">
            <a:extLst>
              <a:ext uri="{FF2B5EF4-FFF2-40B4-BE49-F238E27FC236}">
                <a16:creationId xmlns:a16="http://schemas.microsoft.com/office/drawing/2014/main" id="{89C788D9-14A0-2BDE-FDEA-CF9B3172EF13}"/>
              </a:ext>
            </a:extLst>
          </p:cNvPr>
          <p:cNvGrpSpPr/>
          <p:nvPr/>
        </p:nvGrpSpPr>
        <p:grpSpPr>
          <a:xfrm>
            <a:off x="3819853" y="6591760"/>
            <a:ext cx="208800" cy="249120"/>
            <a:chOff x="3669616" y="5916023"/>
            <a:chExt cx="208800" cy="249120"/>
          </a:xfrm>
        </p:grpSpPr>
        <mc:AlternateContent xmlns:mc="http://schemas.openxmlformats.org/markup-compatibility/2006" xmlns:p14="http://schemas.microsoft.com/office/powerpoint/2010/main">
          <mc:Choice Requires="p14">
            <p:contentPart p14:bwMode="auto" r:id="rId159">
              <p14:nvContentPartPr>
                <p14:cNvPr id="1190" name="Рукописный ввод 1189">
                  <a:extLst>
                    <a:ext uri="{FF2B5EF4-FFF2-40B4-BE49-F238E27FC236}">
                      <a16:creationId xmlns:a16="http://schemas.microsoft.com/office/drawing/2014/main" id="{A66B1A94-1085-6F53-4284-DC5859FE94B3}"/>
                    </a:ext>
                  </a:extLst>
                </p14:cNvPr>
                <p14:cNvContentPartPr/>
                <p14:nvPr/>
              </p14:nvContentPartPr>
              <p14:xfrm>
                <a:off x="3675376" y="6079463"/>
                <a:ext cx="19080" cy="85680"/>
              </p14:xfrm>
            </p:contentPart>
          </mc:Choice>
          <mc:Fallback xmlns="">
            <p:pic>
              <p:nvPicPr>
                <p:cNvPr id="1190" name="Рукописный ввод 1189">
                  <a:extLst>
                    <a:ext uri="{FF2B5EF4-FFF2-40B4-BE49-F238E27FC236}">
                      <a16:creationId xmlns:a16="http://schemas.microsoft.com/office/drawing/2014/main" id="{A66B1A94-1085-6F53-4284-DC5859FE94B3}"/>
                    </a:ext>
                  </a:extLst>
                </p:cNvPr>
                <p:cNvPicPr/>
                <p:nvPr/>
              </p:nvPicPr>
              <p:blipFill>
                <a:blip r:embed="rId160"/>
                <a:stretch>
                  <a:fillRect/>
                </a:stretch>
              </p:blipFill>
              <p:spPr>
                <a:xfrm>
                  <a:off x="3671056" y="6075143"/>
                  <a:ext cx="2772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191" name="Рукописный ввод 1190">
                  <a:extLst>
                    <a:ext uri="{FF2B5EF4-FFF2-40B4-BE49-F238E27FC236}">
                      <a16:creationId xmlns:a16="http://schemas.microsoft.com/office/drawing/2014/main" id="{C8A9AA5F-AA60-9EB6-EB98-20D1C7D6C3AC}"/>
                    </a:ext>
                  </a:extLst>
                </p14:cNvPr>
                <p14:cNvContentPartPr/>
                <p14:nvPr/>
              </p14:nvContentPartPr>
              <p14:xfrm>
                <a:off x="3669616" y="6079463"/>
                <a:ext cx="6120" cy="66240"/>
              </p14:xfrm>
            </p:contentPart>
          </mc:Choice>
          <mc:Fallback xmlns="">
            <p:pic>
              <p:nvPicPr>
                <p:cNvPr id="1191" name="Рукописный ввод 1190">
                  <a:extLst>
                    <a:ext uri="{FF2B5EF4-FFF2-40B4-BE49-F238E27FC236}">
                      <a16:creationId xmlns:a16="http://schemas.microsoft.com/office/drawing/2014/main" id="{C8A9AA5F-AA60-9EB6-EB98-20D1C7D6C3AC}"/>
                    </a:ext>
                  </a:extLst>
                </p:cNvPr>
                <p:cNvPicPr/>
                <p:nvPr/>
              </p:nvPicPr>
              <p:blipFill>
                <a:blip r:embed="rId162"/>
                <a:stretch>
                  <a:fillRect/>
                </a:stretch>
              </p:blipFill>
              <p:spPr>
                <a:xfrm>
                  <a:off x="3665296" y="6075143"/>
                  <a:ext cx="147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193" name="Рукописный ввод 1192">
                  <a:extLst>
                    <a:ext uri="{FF2B5EF4-FFF2-40B4-BE49-F238E27FC236}">
                      <a16:creationId xmlns:a16="http://schemas.microsoft.com/office/drawing/2014/main" id="{35BC2E61-98D9-48C9-D203-4E3E0FEF4DCE}"/>
                    </a:ext>
                  </a:extLst>
                </p14:cNvPr>
                <p14:cNvContentPartPr/>
                <p14:nvPr/>
              </p14:nvContentPartPr>
              <p14:xfrm>
                <a:off x="3759976" y="5916023"/>
                <a:ext cx="116280" cy="152640"/>
              </p14:xfrm>
            </p:contentPart>
          </mc:Choice>
          <mc:Fallback xmlns="">
            <p:pic>
              <p:nvPicPr>
                <p:cNvPr id="1193" name="Рукописный ввод 1192">
                  <a:extLst>
                    <a:ext uri="{FF2B5EF4-FFF2-40B4-BE49-F238E27FC236}">
                      <a16:creationId xmlns:a16="http://schemas.microsoft.com/office/drawing/2014/main" id="{35BC2E61-98D9-48C9-D203-4E3E0FEF4DCE}"/>
                    </a:ext>
                  </a:extLst>
                </p:cNvPr>
                <p:cNvPicPr/>
                <p:nvPr/>
              </p:nvPicPr>
              <p:blipFill>
                <a:blip r:embed="rId164"/>
                <a:stretch>
                  <a:fillRect/>
                </a:stretch>
              </p:blipFill>
              <p:spPr>
                <a:xfrm>
                  <a:off x="3755656" y="5911703"/>
                  <a:ext cx="124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194" name="Рукописный ввод 1193">
                  <a:extLst>
                    <a:ext uri="{FF2B5EF4-FFF2-40B4-BE49-F238E27FC236}">
                      <a16:creationId xmlns:a16="http://schemas.microsoft.com/office/drawing/2014/main" id="{52AC947F-E393-180A-6845-379AC04D0C93}"/>
                    </a:ext>
                  </a:extLst>
                </p14:cNvPr>
                <p14:cNvContentPartPr/>
                <p14:nvPr/>
              </p14:nvContentPartPr>
              <p14:xfrm>
                <a:off x="3759976" y="5934023"/>
                <a:ext cx="118440" cy="73800"/>
              </p14:xfrm>
            </p:contentPart>
          </mc:Choice>
          <mc:Fallback xmlns="">
            <p:pic>
              <p:nvPicPr>
                <p:cNvPr id="1194" name="Рукописный ввод 1193">
                  <a:extLst>
                    <a:ext uri="{FF2B5EF4-FFF2-40B4-BE49-F238E27FC236}">
                      <a16:creationId xmlns:a16="http://schemas.microsoft.com/office/drawing/2014/main" id="{52AC947F-E393-180A-6845-379AC04D0C93}"/>
                    </a:ext>
                  </a:extLst>
                </p:cNvPr>
                <p:cNvPicPr/>
                <p:nvPr/>
              </p:nvPicPr>
              <p:blipFill>
                <a:blip r:embed="rId166"/>
                <a:stretch>
                  <a:fillRect/>
                </a:stretch>
              </p:blipFill>
              <p:spPr>
                <a:xfrm>
                  <a:off x="3755656" y="5929703"/>
                  <a:ext cx="1270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203" name="Рукописный ввод 1202">
                  <a:extLst>
                    <a:ext uri="{FF2B5EF4-FFF2-40B4-BE49-F238E27FC236}">
                      <a16:creationId xmlns:a16="http://schemas.microsoft.com/office/drawing/2014/main" id="{02D50AE5-8A55-6F75-F7D8-40FA187A3227}"/>
                    </a:ext>
                  </a:extLst>
                </p14:cNvPr>
                <p14:cNvContentPartPr/>
                <p14:nvPr/>
              </p14:nvContentPartPr>
              <p14:xfrm>
                <a:off x="3699856" y="5988743"/>
                <a:ext cx="32400" cy="148680"/>
              </p14:xfrm>
            </p:contentPart>
          </mc:Choice>
          <mc:Fallback xmlns="">
            <p:pic>
              <p:nvPicPr>
                <p:cNvPr id="1203" name="Рукописный ввод 1202">
                  <a:extLst>
                    <a:ext uri="{FF2B5EF4-FFF2-40B4-BE49-F238E27FC236}">
                      <a16:creationId xmlns:a16="http://schemas.microsoft.com/office/drawing/2014/main" id="{02D50AE5-8A55-6F75-F7D8-40FA187A3227}"/>
                    </a:ext>
                  </a:extLst>
                </p:cNvPr>
                <p:cNvPicPr/>
                <p:nvPr/>
              </p:nvPicPr>
              <p:blipFill>
                <a:blip r:embed="rId168"/>
                <a:stretch>
                  <a:fillRect/>
                </a:stretch>
              </p:blipFill>
              <p:spPr>
                <a:xfrm>
                  <a:off x="3693736" y="5982623"/>
                  <a:ext cx="446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204" name="Рукописный ввод 1203">
                  <a:extLst>
                    <a:ext uri="{FF2B5EF4-FFF2-40B4-BE49-F238E27FC236}">
                      <a16:creationId xmlns:a16="http://schemas.microsoft.com/office/drawing/2014/main" id="{9CD566ED-346E-B83D-383D-FBFA7FB6E846}"/>
                    </a:ext>
                  </a:extLst>
                </p14:cNvPr>
                <p14:cNvContentPartPr/>
                <p14:nvPr/>
              </p14:nvContentPartPr>
              <p14:xfrm>
                <a:off x="3705616" y="6025103"/>
                <a:ext cx="51480" cy="99720"/>
              </p14:xfrm>
            </p:contentPart>
          </mc:Choice>
          <mc:Fallback xmlns="">
            <p:pic>
              <p:nvPicPr>
                <p:cNvPr id="1204" name="Рукописный ввод 1203">
                  <a:extLst>
                    <a:ext uri="{FF2B5EF4-FFF2-40B4-BE49-F238E27FC236}">
                      <a16:creationId xmlns:a16="http://schemas.microsoft.com/office/drawing/2014/main" id="{9CD566ED-346E-B83D-383D-FBFA7FB6E846}"/>
                    </a:ext>
                  </a:extLst>
                </p:cNvPr>
                <p:cNvPicPr/>
                <p:nvPr/>
              </p:nvPicPr>
              <p:blipFill>
                <a:blip r:embed="rId170"/>
                <a:stretch>
                  <a:fillRect/>
                </a:stretch>
              </p:blipFill>
              <p:spPr>
                <a:xfrm>
                  <a:off x="3699496" y="6018983"/>
                  <a:ext cx="63720" cy="111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1">
            <p14:nvContentPartPr>
              <p14:cNvPr id="1207" name="Рукописный ввод 1206">
                <a:extLst>
                  <a:ext uri="{FF2B5EF4-FFF2-40B4-BE49-F238E27FC236}">
                    <a16:creationId xmlns:a16="http://schemas.microsoft.com/office/drawing/2014/main" id="{08D85412-83AE-B018-0719-285B3DC82E00}"/>
                  </a:ext>
                </a:extLst>
              </p14:cNvPr>
              <p14:cNvContentPartPr/>
              <p14:nvPr/>
            </p14:nvContentPartPr>
            <p14:xfrm>
              <a:off x="3251296" y="6497423"/>
              <a:ext cx="360" cy="360"/>
            </p14:xfrm>
          </p:contentPart>
        </mc:Choice>
        <mc:Fallback xmlns="">
          <p:pic>
            <p:nvPicPr>
              <p:cNvPr id="1207" name="Рукописный ввод 1206">
                <a:extLst>
                  <a:ext uri="{FF2B5EF4-FFF2-40B4-BE49-F238E27FC236}">
                    <a16:creationId xmlns:a16="http://schemas.microsoft.com/office/drawing/2014/main" id="{08D85412-83AE-B018-0719-285B3DC82E00}"/>
                  </a:ext>
                </a:extLst>
              </p:cNvPr>
              <p:cNvPicPr/>
              <p:nvPr/>
            </p:nvPicPr>
            <p:blipFill>
              <a:blip r:embed="rId172"/>
              <a:stretch>
                <a:fillRect/>
              </a:stretch>
            </p:blipFill>
            <p:spPr>
              <a:xfrm>
                <a:off x="3245176" y="6491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209" name="Рукописный ввод 1208">
                <a:extLst>
                  <a:ext uri="{FF2B5EF4-FFF2-40B4-BE49-F238E27FC236}">
                    <a16:creationId xmlns:a16="http://schemas.microsoft.com/office/drawing/2014/main" id="{D604D067-F440-B390-27F8-41B00E21275E}"/>
                  </a:ext>
                </a:extLst>
              </p14:cNvPr>
              <p14:cNvContentPartPr/>
              <p14:nvPr/>
            </p14:nvContentPartPr>
            <p14:xfrm>
              <a:off x="-599984" y="4874379"/>
              <a:ext cx="360" cy="360"/>
            </p14:xfrm>
          </p:contentPart>
        </mc:Choice>
        <mc:Fallback xmlns="">
          <p:pic>
            <p:nvPicPr>
              <p:cNvPr id="1209" name="Рукописный ввод 1208">
                <a:extLst>
                  <a:ext uri="{FF2B5EF4-FFF2-40B4-BE49-F238E27FC236}">
                    <a16:creationId xmlns:a16="http://schemas.microsoft.com/office/drawing/2014/main" id="{D604D067-F440-B390-27F8-41B00E21275E}"/>
                  </a:ext>
                </a:extLst>
              </p:cNvPr>
              <p:cNvPicPr/>
              <p:nvPr/>
            </p:nvPicPr>
            <p:blipFill>
              <a:blip r:embed="rId50"/>
              <a:stretch>
                <a:fillRect/>
              </a:stretch>
            </p:blipFill>
            <p:spPr>
              <a:xfrm>
                <a:off x="-635624" y="4802739"/>
                <a:ext cx="72000" cy="144000"/>
              </a:xfrm>
              <a:prstGeom prst="rect">
                <a:avLst/>
              </a:prstGeom>
            </p:spPr>
          </p:pic>
        </mc:Fallback>
      </mc:AlternateContent>
      <p:pic>
        <p:nvPicPr>
          <p:cNvPr id="1214" name="Рисунок 1213">
            <a:extLst>
              <a:ext uri="{FF2B5EF4-FFF2-40B4-BE49-F238E27FC236}">
                <a16:creationId xmlns:a16="http://schemas.microsoft.com/office/drawing/2014/main" id="{498F75BE-C0EC-6BE7-350E-46A583854F98}"/>
              </a:ext>
            </a:extLst>
          </p:cNvPr>
          <p:cNvPicPr>
            <a:picLocks noChangeAspect="1"/>
          </p:cNvPicPr>
          <p:nvPr/>
        </p:nvPicPr>
        <p:blipFill>
          <a:blip r:embed="rId174"/>
          <a:stretch>
            <a:fillRect/>
          </a:stretch>
        </p:blipFill>
        <p:spPr>
          <a:xfrm>
            <a:off x="3961437" y="7003479"/>
            <a:ext cx="885694" cy="982967"/>
          </a:xfrm>
          <a:prstGeom prst="rect">
            <a:avLst/>
          </a:prstGeom>
        </p:spPr>
      </p:pic>
      <p:grpSp>
        <p:nvGrpSpPr>
          <p:cNvPr id="1217" name="Группа 1216">
            <a:extLst>
              <a:ext uri="{FF2B5EF4-FFF2-40B4-BE49-F238E27FC236}">
                <a16:creationId xmlns:a16="http://schemas.microsoft.com/office/drawing/2014/main" id="{679B638A-8EB2-2A75-AC50-ABD950CD4A4D}"/>
              </a:ext>
            </a:extLst>
          </p:cNvPr>
          <p:cNvGrpSpPr/>
          <p:nvPr/>
        </p:nvGrpSpPr>
        <p:grpSpPr>
          <a:xfrm>
            <a:off x="4499056" y="7315057"/>
            <a:ext cx="66240" cy="122040"/>
            <a:chOff x="4499056" y="7315057"/>
            <a:chExt cx="66240" cy="122040"/>
          </a:xfrm>
        </p:grpSpPr>
        <mc:AlternateContent xmlns:mc="http://schemas.openxmlformats.org/markup-compatibility/2006" xmlns:p14="http://schemas.microsoft.com/office/powerpoint/2010/main">
          <mc:Choice Requires="p14">
            <p:contentPart p14:bwMode="auto" r:id="rId175">
              <p14:nvContentPartPr>
                <p14:cNvPr id="1215" name="Рукописный ввод 1214">
                  <a:extLst>
                    <a:ext uri="{FF2B5EF4-FFF2-40B4-BE49-F238E27FC236}">
                      <a16:creationId xmlns:a16="http://schemas.microsoft.com/office/drawing/2014/main" id="{E77B376E-5256-7A80-D74B-8AEBC21A8D18}"/>
                    </a:ext>
                  </a:extLst>
                </p14:cNvPr>
                <p14:cNvContentPartPr/>
                <p14:nvPr/>
              </p14:nvContentPartPr>
              <p14:xfrm>
                <a:off x="4499056" y="7315057"/>
                <a:ext cx="64440" cy="36720"/>
              </p14:xfrm>
            </p:contentPart>
          </mc:Choice>
          <mc:Fallback xmlns="">
            <p:pic>
              <p:nvPicPr>
                <p:cNvPr id="1215" name="Рукописный ввод 1214">
                  <a:extLst>
                    <a:ext uri="{FF2B5EF4-FFF2-40B4-BE49-F238E27FC236}">
                      <a16:creationId xmlns:a16="http://schemas.microsoft.com/office/drawing/2014/main" id="{E77B376E-5256-7A80-D74B-8AEBC21A8D18}"/>
                    </a:ext>
                  </a:extLst>
                </p:cNvPr>
                <p:cNvPicPr/>
                <p:nvPr/>
              </p:nvPicPr>
              <p:blipFill>
                <a:blip r:embed="rId176"/>
                <a:stretch>
                  <a:fillRect/>
                </a:stretch>
              </p:blipFill>
              <p:spPr>
                <a:xfrm>
                  <a:off x="4490416" y="7306057"/>
                  <a:ext cx="820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216" name="Рукописный ввод 1215">
                  <a:extLst>
                    <a:ext uri="{FF2B5EF4-FFF2-40B4-BE49-F238E27FC236}">
                      <a16:creationId xmlns:a16="http://schemas.microsoft.com/office/drawing/2014/main" id="{1111E4B6-BC61-139E-CF42-F74B37C11C7E}"/>
                    </a:ext>
                  </a:extLst>
                </p14:cNvPr>
                <p14:cNvContentPartPr/>
                <p14:nvPr/>
              </p14:nvContentPartPr>
              <p14:xfrm>
                <a:off x="4522816" y="7333057"/>
                <a:ext cx="42480" cy="104040"/>
              </p14:xfrm>
            </p:contentPart>
          </mc:Choice>
          <mc:Fallback xmlns="">
            <p:pic>
              <p:nvPicPr>
                <p:cNvPr id="1216" name="Рукописный ввод 1215">
                  <a:extLst>
                    <a:ext uri="{FF2B5EF4-FFF2-40B4-BE49-F238E27FC236}">
                      <a16:creationId xmlns:a16="http://schemas.microsoft.com/office/drawing/2014/main" id="{1111E4B6-BC61-139E-CF42-F74B37C11C7E}"/>
                    </a:ext>
                  </a:extLst>
                </p:cNvPr>
                <p:cNvPicPr/>
                <p:nvPr/>
              </p:nvPicPr>
              <p:blipFill>
                <a:blip r:embed="rId178"/>
                <a:stretch>
                  <a:fillRect/>
                </a:stretch>
              </p:blipFill>
              <p:spPr>
                <a:xfrm>
                  <a:off x="4514176" y="7324057"/>
                  <a:ext cx="60120" cy="121680"/>
                </a:xfrm>
                <a:prstGeom prst="rect">
                  <a:avLst/>
                </a:prstGeom>
              </p:spPr>
            </p:pic>
          </mc:Fallback>
        </mc:AlternateContent>
      </p:grpSp>
      <p:grpSp>
        <p:nvGrpSpPr>
          <p:cNvPr id="1228" name="Группа 1227">
            <a:extLst>
              <a:ext uri="{FF2B5EF4-FFF2-40B4-BE49-F238E27FC236}">
                <a16:creationId xmlns:a16="http://schemas.microsoft.com/office/drawing/2014/main" id="{B9E2C8FD-8A15-D692-F5C4-A539C210551E}"/>
              </a:ext>
            </a:extLst>
          </p:cNvPr>
          <p:cNvGrpSpPr/>
          <p:nvPr/>
        </p:nvGrpSpPr>
        <p:grpSpPr>
          <a:xfrm>
            <a:off x="4331296" y="7109137"/>
            <a:ext cx="47160" cy="109080"/>
            <a:chOff x="4331296" y="7109137"/>
            <a:chExt cx="47160" cy="109080"/>
          </a:xfrm>
        </p:grpSpPr>
        <mc:AlternateContent xmlns:mc="http://schemas.openxmlformats.org/markup-compatibility/2006" xmlns:p14="http://schemas.microsoft.com/office/powerpoint/2010/main">
          <mc:Choice Requires="p14">
            <p:contentPart p14:bwMode="auto" r:id="rId179">
              <p14:nvContentPartPr>
                <p14:cNvPr id="1220" name="Рукописный ввод 1219">
                  <a:extLst>
                    <a:ext uri="{FF2B5EF4-FFF2-40B4-BE49-F238E27FC236}">
                      <a16:creationId xmlns:a16="http://schemas.microsoft.com/office/drawing/2014/main" id="{A12FCE46-BBD5-EB8C-67AD-D0AA577DE6AF}"/>
                    </a:ext>
                  </a:extLst>
                </p14:cNvPr>
                <p14:cNvContentPartPr/>
                <p14:nvPr/>
              </p14:nvContentPartPr>
              <p14:xfrm>
                <a:off x="4356496" y="7114897"/>
                <a:ext cx="21960" cy="103320"/>
              </p14:xfrm>
            </p:contentPart>
          </mc:Choice>
          <mc:Fallback xmlns="">
            <p:pic>
              <p:nvPicPr>
                <p:cNvPr id="1220" name="Рукописный ввод 1219">
                  <a:extLst>
                    <a:ext uri="{FF2B5EF4-FFF2-40B4-BE49-F238E27FC236}">
                      <a16:creationId xmlns:a16="http://schemas.microsoft.com/office/drawing/2014/main" id="{A12FCE46-BBD5-EB8C-67AD-D0AA577DE6AF}"/>
                    </a:ext>
                  </a:extLst>
                </p:cNvPr>
                <p:cNvPicPr/>
                <p:nvPr/>
              </p:nvPicPr>
              <p:blipFill>
                <a:blip r:embed="rId180"/>
                <a:stretch>
                  <a:fillRect/>
                </a:stretch>
              </p:blipFill>
              <p:spPr>
                <a:xfrm>
                  <a:off x="4347496" y="7106257"/>
                  <a:ext cx="396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21" name="Рукописный ввод 1220">
                  <a:extLst>
                    <a:ext uri="{FF2B5EF4-FFF2-40B4-BE49-F238E27FC236}">
                      <a16:creationId xmlns:a16="http://schemas.microsoft.com/office/drawing/2014/main" id="{142A94F2-1EAF-7416-0092-D83EF7012162}"/>
                    </a:ext>
                  </a:extLst>
                </p14:cNvPr>
                <p14:cNvContentPartPr/>
                <p14:nvPr/>
              </p14:nvContentPartPr>
              <p14:xfrm>
                <a:off x="4331296" y="7109137"/>
                <a:ext cx="22680" cy="80280"/>
              </p14:xfrm>
            </p:contentPart>
          </mc:Choice>
          <mc:Fallback xmlns="">
            <p:pic>
              <p:nvPicPr>
                <p:cNvPr id="1221" name="Рукописный ввод 1220">
                  <a:extLst>
                    <a:ext uri="{FF2B5EF4-FFF2-40B4-BE49-F238E27FC236}">
                      <a16:creationId xmlns:a16="http://schemas.microsoft.com/office/drawing/2014/main" id="{142A94F2-1EAF-7416-0092-D83EF7012162}"/>
                    </a:ext>
                  </a:extLst>
                </p:cNvPr>
                <p:cNvPicPr/>
                <p:nvPr/>
              </p:nvPicPr>
              <p:blipFill>
                <a:blip r:embed="rId182"/>
                <a:stretch>
                  <a:fillRect/>
                </a:stretch>
              </p:blipFill>
              <p:spPr>
                <a:xfrm>
                  <a:off x="4322656" y="7100137"/>
                  <a:ext cx="40320" cy="97920"/>
                </a:xfrm>
                <a:prstGeom prst="rect">
                  <a:avLst/>
                </a:prstGeom>
              </p:spPr>
            </p:pic>
          </mc:Fallback>
        </mc:AlternateContent>
      </p:grpSp>
      <p:grpSp>
        <p:nvGrpSpPr>
          <p:cNvPr id="1227" name="Группа 1226">
            <a:extLst>
              <a:ext uri="{FF2B5EF4-FFF2-40B4-BE49-F238E27FC236}">
                <a16:creationId xmlns:a16="http://schemas.microsoft.com/office/drawing/2014/main" id="{27306AE3-1B6B-533A-DDD7-CBF354189801}"/>
              </a:ext>
            </a:extLst>
          </p:cNvPr>
          <p:cNvGrpSpPr/>
          <p:nvPr/>
        </p:nvGrpSpPr>
        <p:grpSpPr>
          <a:xfrm>
            <a:off x="4159936" y="7357177"/>
            <a:ext cx="169920" cy="253440"/>
            <a:chOff x="4159936" y="7357177"/>
            <a:chExt cx="169920" cy="253440"/>
          </a:xfrm>
        </p:grpSpPr>
        <mc:AlternateContent xmlns:mc="http://schemas.openxmlformats.org/markup-compatibility/2006" xmlns:p14="http://schemas.microsoft.com/office/powerpoint/2010/main">
          <mc:Choice Requires="p14">
            <p:contentPart p14:bwMode="auto" r:id="rId183">
              <p14:nvContentPartPr>
                <p14:cNvPr id="1218" name="Рукописный ввод 1217">
                  <a:extLst>
                    <a:ext uri="{FF2B5EF4-FFF2-40B4-BE49-F238E27FC236}">
                      <a16:creationId xmlns:a16="http://schemas.microsoft.com/office/drawing/2014/main" id="{69C10212-2478-84AC-34E7-53B5DB5660A2}"/>
                    </a:ext>
                  </a:extLst>
                </p14:cNvPr>
                <p14:cNvContentPartPr/>
                <p14:nvPr/>
              </p14:nvContentPartPr>
              <p14:xfrm>
                <a:off x="4202416" y="7375177"/>
                <a:ext cx="36000" cy="74880"/>
              </p14:xfrm>
            </p:contentPart>
          </mc:Choice>
          <mc:Fallback xmlns="">
            <p:pic>
              <p:nvPicPr>
                <p:cNvPr id="1218" name="Рукописный ввод 1217">
                  <a:extLst>
                    <a:ext uri="{FF2B5EF4-FFF2-40B4-BE49-F238E27FC236}">
                      <a16:creationId xmlns:a16="http://schemas.microsoft.com/office/drawing/2014/main" id="{69C10212-2478-84AC-34E7-53B5DB5660A2}"/>
                    </a:ext>
                  </a:extLst>
                </p:cNvPr>
                <p:cNvPicPr/>
                <p:nvPr/>
              </p:nvPicPr>
              <p:blipFill>
                <a:blip r:embed="rId184"/>
                <a:stretch>
                  <a:fillRect/>
                </a:stretch>
              </p:blipFill>
              <p:spPr>
                <a:xfrm>
                  <a:off x="4193416" y="7366537"/>
                  <a:ext cx="536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19" name="Рукописный ввод 1218">
                  <a:extLst>
                    <a:ext uri="{FF2B5EF4-FFF2-40B4-BE49-F238E27FC236}">
                      <a16:creationId xmlns:a16="http://schemas.microsoft.com/office/drawing/2014/main" id="{5F06138C-322E-0771-DB39-219E8D5F072E}"/>
                    </a:ext>
                  </a:extLst>
                </p14:cNvPr>
                <p14:cNvContentPartPr/>
                <p14:nvPr/>
              </p14:nvContentPartPr>
              <p14:xfrm>
                <a:off x="4159936" y="7357177"/>
                <a:ext cx="54720" cy="115920"/>
              </p14:xfrm>
            </p:contentPart>
          </mc:Choice>
          <mc:Fallback xmlns="">
            <p:pic>
              <p:nvPicPr>
                <p:cNvPr id="1219" name="Рукописный ввод 1218">
                  <a:extLst>
                    <a:ext uri="{FF2B5EF4-FFF2-40B4-BE49-F238E27FC236}">
                      <a16:creationId xmlns:a16="http://schemas.microsoft.com/office/drawing/2014/main" id="{5F06138C-322E-0771-DB39-219E8D5F072E}"/>
                    </a:ext>
                  </a:extLst>
                </p:cNvPr>
                <p:cNvPicPr/>
                <p:nvPr/>
              </p:nvPicPr>
              <p:blipFill>
                <a:blip r:embed="rId186"/>
                <a:stretch>
                  <a:fillRect/>
                </a:stretch>
              </p:blipFill>
              <p:spPr>
                <a:xfrm>
                  <a:off x="4151296" y="7348537"/>
                  <a:ext cx="7236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22" name="Рукописный ввод 1221">
                  <a:extLst>
                    <a:ext uri="{FF2B5EF4-FFF2-40B4-BE49-F238E27FC236}">
                      <a16:creationId xmlns:a16="http://schemas.microsoft.com/office/drawing/2014/main" id="{1887EC41-75CC-BF5D-7A79-A08610AD4753}"/>
                    </a:ext>
                  </a:extLst>
                </p14:cNvPr>
                <p14:cNvContentPartPr/>
                <p14:nvPr/>
              </p14:nvContentPartPr>
              <p14:xfrm>
                <a:off x="4318696" y="7478497"/>
                <a:ext cx="11160" cy="132120"/>
              </p14:xfrm>
            </p:contentPart>
          </mc:Choice>
          <mc:Fallback xmlns="">
            <p:pic>
              <p:nvPicPr>
                <p:cNvPr id="1222" name="Рукописный ввод 1221">
                  <a:extLst>
                    <a:ext uri="{FF2B5EF4-FFF2-40B4-BE49-F238E27FC236}">
                      <a16:creationId xmlns:a16="http://schemas.microsoft.com/office/drawing/2014/main" id="{1887EC41-75CC-BF5D-7A79-A08610AD4753}"/>
                    </a:ext>
                  </a:extLst>
                </p:cNvPr>
                <p:cNvPicPr/>
                <p:nvPr/>
              </p:nvPicPr>
              <p:blipFill>
                <a:blip r:embed="rId188"/>
                <a:stretch>
                  <a:fillRect/>
                </a:stretch>
              </p:blipFill>
              <p:spPr>
                <a:xfrm>
                  <a:off x="4310056" y="7469497"/>
                  <a:ext cx="288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23" name="Рукописный ввод 1222">
                  <a:extLst>
                    <a:ext uri="{FF2B5EF4-FFF2-40B4-BE49-F238E27FC236}">
                      <a16:creationId xmlns:a16="http://schemas.microsoft.com/office/drawing/2014/main" id="{003A4557-22EC-CF20-4991-18097F777549}"/>
                    </a:ext>
                  </a:extLst>
                </p14:cNvPr>
                <p14:cNvContentPartPr/>
                <p14:nvPr/>
              </p14:nvContentPartPr>
              <p14:xfrm>
                <a:off x="4294936" y="7478497"/>
                <a:ext cx="34920" cy="96480"/>
              </p14:xfrm>
            </p:contentPart>
          </mc:Choice>
          <mc:Fallback xmlns="">
            <p:pic>
              <p:nvPicPr>
                <p:cNvPr id="1223" name="Рукописный ввод 1222">
                  <a:extLst>
                    <a:ext uri="{FF2B5EF4-FFF2-40B4-BE49-F238E27FC236}">
                      <a16:creationId xmlns:a16="http://schemas.microsoft.com/office/drawing/2014/main" id="{003A4557-22EC-CF20-4991-18097F777549}"/>
                    </a:ext>
                  </a:extLst>
                </p:cNvPr>
                <p:cNvPicPr/>
                <p:nvPr/>
              </p:nvPicPr>
              <p:blipFill>
                <a:blip r:embed="rId190"/>
                <a:stretch>
                  <a:fillRect/>
                </a:stretch>
              </p:blipFill>
              <p:spPr>
                <a:xfrm>
                  <a:off x="4286296" y="7469497"/>
                  <a:ext cx="52560" cy="114120"/>
                </a:xfrm>
                <a:prstGeom prst="rect">
                  <a:avLst/>
                </a:prstGeom>
              </p:spPr>
            </p:pic>
          </mc:Fallback>
        </mc:AlternateContent>
      </p:grpSp>
      <p:grpSp>
        <p:nvGrpSpPr>
          <p:cNvPr id="1226" name="Группа 1225">
            <a:extLst>
              <a:ext uri="{FF2B5EF4-FFF2-40B4-BE49-F238E27FC236}">
                <a16:creationId xmlns:a16="http://schemas.microsoft.com/office/drawing/2014/main" id="{852EAACF-0D26-A4A2-2AFF-9BEF194B388F}"/>
              </a:ext>
            </a:extLst>
          </p:cNvPr>
          <p:cNvGrpSpPr/>
          <p:nvPr/>
        </p:nvGrpSpPr>
        <p:grpSpPr>
          <a:xfrm>
            <a:off x="4474936" y="7454377"/>
            <a:ext cx="55080" cy="136440"/>
            <a:chOff x="4474936" y="7454377"/>
            <a:chExt cx="55080" cy="136440"/>
          </a:xfrm>
        </p:grpSpPr>
        <mc:AlternateContent xmlns:mc="http://schemas.openxmlformats.org/markup-compatibility/2006" xmlns:p14="http://schemas.microsoft.com/office/powerpoint/2010/main">
          <mc:Choice Requires="p14">
            <p:contentPart p14:bwMode="auto" r:id="rId191">
              <p14:nvContentPartPr>
                <p14:cNvPr id="1224" name="Рукописный ввод 1223">
                  <a:extLst>
                    <a:ext uri="{FF2B5EF4-FFF2-40B4-BE49-F238E27FC236}">
                      <a16:creationId xmlns:a16="http://schemas.microsoft.com/office/drawing/2014/main" id="{F0E26ECB-9E14-230E-64A5-116915928966}"/>
                    </a:ext>
                  </a:extLst>
                </p14:cNvPr>
                <p14:cNvContentPartPr/>
                <p14:nvPr/>
              </p14:nvContentPartPr>
              <p14:xfrm>
                <a:off x="4474936" y="7454377"/>
                <a:ext cx="55080" cy="108720"/>
              </p14:xfrm>
            </p:contentPart>
          </mc:Choice>
          <mc:Fallback xmlns="">
            <p:pic>
              <p:nvPicPr>
                <p:cNvPr id="1224" name="Рукописный ввод 1223">
                  <a:extLst>
                    <a:ext uri="{FF2B5EF4-FFF2-40B4-BE49-F238E27FC236}">
                      <a16:creationId xmlns:a16="http://schemas.microsoft.com/office/drawing/2014/main" id="{F0E26ECB-9E14-230E-64A5-116915928966}"/>
                    </a:ext>
                  </a:extLst>
                </p:cNvPr>
                <p:cNvPicPr/>
                <p:nvPr/>
              </p:nvPicPr>
              <p:blipFill>
                <a:blip r:embed="rId192"/>
                <a:stretch>
                  <a:fillRect/>
                </a:stretch>
              </p:blipFill>
              <p:spPr>
                <a:xfrm>
                  <a:off x="4465936" y="7445377"/>
                  <a:ext cx="727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25" name="Рукописный ввод 1224">
                  <a:extLst>
                    <a:ext uri="{FF2B5EF4-FFF2-40B4-BE49-F238E27FC236}">
                      <a16:creationId xmlns:a16="http://schemas.microsoft.com/office/drawing/2014/main" id="{D6F979C0-B6F6-18C5-576E-E54149AF67DC}"/>
                    </a:ext>
                  </a:extLst>
                </p14:cNvPr>
                <p14:cNvContentPartPr/>
                <p14:nvPr/>
              </p14:nvContentPartPr>
              <p14:xfrm>
                <a:off x="4480336" y="7484257"/>
                <a:ext cx="9360" cy="106560"/>
              </p14:xfrm>
            </p:contentPart>
          </mc:Choice>
          <mc:Fallback xmlns="">
            <p:pic>
              <p:nvPicPr>
                <p:cNvPr id="1225" name="Рукописный ввод 1224">
                  <a:extLst>
                    <a:ext uri="{FF2B5EF4-FFF2-40B4-BE49-F238E27FC236}">
                      <a16:creationId xmlns:a16="http://schemas.microsoft.com/office/drawing/2014/main" id="{D6F979C0-B6F6-18C5-576E-E54149AF67DC}"/>
                    </a:ext>
                  </a:extLst>
                </p:cNvPr>
                <p:cNvPicPr/>
                <p:nvPr/>
              </p:nvPicPr>
              <p:blipFill>
                <a:blip r:embed="rId194"/>
                <a:stretch>
                  <a:fillRect/>
                </a:stretch>
              </p:blipFill>
              <p:spPr>
                <a:xfrm>
                  <a:off x="4471336" y="7475617"/>
                  <a:ext cx="27000" cy="124200"/>
                </a:xfrm>
                <a:prstGeom prst="rect">
                  <a:avLst/>
                </a:prstGeom>
              </p:spPr>
            </p:pic>
          </mc:Fallback>
        </mc:AlternateContent>
      </p:grpSp>
      <p:grpSp>
        <p:nvGrpSpPr>
          <p:cNvPr id="1232" name="Группа 1231">
            <a:extLst>
              <a:ext uri="{FF2B5EF4-FFF2-40B4-BE49-F238E27FC236}">
                <a16:creationId xmlns:a16="http://schemas.microsoft.com/office/drawing/2014/main" id="{1C288A15-D9E8-FBCA-7179-D7195F5901F3}"/>
              </a:ext>
            </a:extLst>
          </p:cNvPr>
          <p:cNvGrpSpPr/>
          <p:nvPr/>
        </p:nvGrpSpPr>
        <p:grpSpPr>
          <a:xfrm>
            <a:off x="4269376" y="7290577"/>
            <a:ext cx="18360" cy="85320"/>
            <a:chOff x="4269376" y="7290577"/>
            <a:chExt cx="18360" cy="85320"/>
          </a:xfrm>
        </p:grpSpPr>
        <mc:AlternateContent xmlns:mc="http://schemas.openxmlformats.org/markup-compatibility/2006" xmlns:p14="http://schemas.microsoft.com/office/powerpoint/2010/main">
          <mc:Choice Requires="p14">
            <p:contentPart p14:bwMode="auto" r:id="rId195">
              <p14:nvContentPartPr>
                <p14:cNvPr id="1229" name="Рукописный ввод 1228">
                  <a:extLst>
                    <a:ext uri="{FF2B5EF4-FFF2-40B4-BE49-F238E27FC236}">
                      <a16:creationId xmlns:a16="http://schemas.microsoft.com/office/drawing/2014/main" id="{7F62E8BA-94CA-2003-ECA1-88588FE71D69}"/>
                    </a:ext>
                  </a:extLst>
                </p14:cNvPr>
                <p14:cNvContentPartPr/>
                <p14:nvPr/>
              </p14:nvContentPartPr>
              <p14:xfrm>
                <a:off x="4281256" y="7290577"/>
                <a:ext cx="6480" cy="84600"/>
              </p14:xfrm>
            </p:contentPart>
          </mc:Choice>
          <mc:Fallback xmlns="">
            <p:pic>
              <p:nvPicPr>
                <p:cNvPr id="1229" name="Рукописный ввод 1228">
                  <a:extLst>
                    <a:ext uri="{FF2B5EF4-FFF2-40B4-BE49-F238E27FC236}">
                      <a16:creationId xmlns:a16="http://schemas.microsoft.com/office/drawing/2014/main" id="{7F62E8BA-94CA-2003-ECA1-88588FE71D69}"/>
                    </a:ext>
                  </a:extLst>
                </p:cNvPr>
                <p:cNvPicPr/>
                <p:nvPr/>
              </p:nvPicPr>
              <p:blipFill>
                <a:blip r:embed="rId196"/>
                <a:stretch>
                  <a:fillRect/>
                </a:stretch>
              </p:blipFill>
              <p:spPr>
                <a:xfrm>
                  <a:off x="4272256" y="7281937"/>
                  <a:ext cx="2412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230" name="Рукописный ввод 1229">
                  <a:extLst>
                    <a:ext uri="{FF2B5EF4-FFF2-40B4-BE49-F238E27FC236}">
                      <a16:creationId xmlns:a16="http://schemas.microsoft.com/office/drawing/2014/main" id="{FD756DC4-E607-C661-1C40-5F4563FAD13D}"/>
                    </a:ext>
                  </a:extLst>
                </p14:cNvPr>
                <p14:cNvContentPartPr/>
                <p14:nvPr/>
              </p14:nvContentPartPr>
              <p14:xfrm>
                <a:off x="4269376" y="7296697"/>
                <a:ext cx="6120" cy="79200"/>
              </p14:xfrm>
            </p:contentPart>
          </mc:Choice>
          <mc:Fallback xmlns="">
            <p:pic>
              <p:nvPicPr>
                <p:cNvPr id="1230" name="Рукописный ввод 1229">
                  <a:extLst>
                    <a:ext uri="{FF2B5EF4-FFF2-40B4-BE49-F238E27FC236}">
                      <a16:creationId xmlns:a16="http://schemas.microsoft.com/office/drawing/2014/main" id="{FD756DC4-E607-C661-1C40-5F4563FAD13D}"/>
                    </a:ext>
                  </a:extLst>
                </p:cNvPr>
                <p:cNvPicPr/>
                <p:nvPr/>
              </p:nvPicPr>
              <p:blipFill>
                <a:blip r:embed="rId198"/>
                <a:stretch>
                  <a:fillRect/>
                </a:stretch>
              </p:blipFill>
              <p:spPr>
                <a:xfrm>
                  <a:off x="4260376" y="7287697"/>
                  <a:ext cx="23760" cy="96840"/>
                </a:xfrm>
                <a:prstGeom prst="rect">
                  <a:avLst/>
                </a:prstGeom>
              </p:spPr>
            </p:pic>
          </mc:Fallback>
        </mc:AlternateContent>
      </p:grpSp>
      <p:grpSp>
        <p:nvGrpSpPr>
          <p:cNvPr id="1239" name="Группа 1238">
            <a:extLst>
              <a:ext uri="{FF2B5EF4-FFF2-40B4-BE49-F238E27FC236}">
                <a16:creationId xmlns:a16="http://schemas.microsoft.com/office/drawing/2014/main" id="{943A5F34-A6B6-3B4D-27D0-B942643BA024}"/>
              </a:ext>
            </a:extLst>
          </p:cNvPr>
          <p:cNvGrpSpPr/>
          <p:nvPr/>
        </p:nvGrpSpPr>
        <p:grpSpPr>
          <a:xfrm>
            <a:off x="4220056" y="7454377"/>
            <a:ext cx="57600" cy="155880"/>
            <a:chOff x="4220056" y="7454377"/>
            <a:chExt cx="57600" cy="155880"/>
          </a:xfrm>
        </p:grpSpPr>
        <mc:AlternateContent xmlns:mc="http://schemas.openxmlformats.org/markup-compatibility/2006" xmlns:p14="http://schemas.microsoft.com/office/powerpoint/2010/main">
          <mc:Choice Requires="p14">
            <p:contentPart p14:bwMode="auto" r:id="rId199">
              <p14:nvContentPartPr>
                <p14:cNvPr id="1237" name="Рукописный ввод 1236">
                  <a:extLst>
                    <a:ext uri="{FF2B5EF4-FFF2-40B4-BE49-F238E27FC236}">
                      <a16:creationId xmlns:a16="http://schemas.microsoft.com/office/drawing/2014/main" id="{FC65C9AE-BA66-E2CF-B11C-4CC1F1C88C0A}"/>
                    </a:ext>
                  </a:extLst>
                </p14:cNvPr>
                <p14:cNvContentPartPr/>
                <p14:nvPr/>
              </p14:nvContentPartPr>
              <p14:xfrm>
                <a:off x="4220056" y="7454377"/>
                <a:ext cx="37080" cy="155880"/>
              </p14:xfrm>
            </p:contentPart>
          </mc:Choice>
          <mc:Fallback xmlns="">
            <p:pic>
              <p:nvPicPr>
                <p:cNvPr id="1237" name="Рукописный ввод 1236">
                  <a:extLst>
                    <a:ext uri="{FF2B5EF4-FFF2-40B4-BE49-F238E27FC236}">
                      <a16:creationId xmlns:a16="http://schemas.microsoft.com/office/drawing/2014/main" id="{FC65C9AE-BA66-E2CF-B11C-4CC1F1C88C0A}"/>
                    </a:ext>
                  </a:extLst>
                </p:cNvPr>
                <p:cNvPicPr/>
                <p:nvPr/>
              </p:nvPicPr>
              <p:blipFill>
                <a:blip r:embed="rId200"/>
                <a:stretch>
                  <a:fillRect/>
                </a:stretch>
              </p:blipFill>
              <p:spPr>
                <a:xfrm>
                  <a:off x="4211416" y="7445377"/>
                  <a:ext cx="547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238" name="Рукописный ввод 1237">
                  <a:extLst>
                    <a:ext uri="{FF2B5EF4-FFF2-40B4-BE49-F238E27FC236}">
                      <a16:creationId xmlns:a16="http://schemas.microsoft.com/office/drawing/2014/main" id="{094CB9E0-010E-EC67-CD33-005CD9950A58}"/>
                    </a:ext>
                  </a:extLst>
                </p14:cNvPr>
                <p14:cNvContentPartPr/>
                <p14:nvPr/>
              </p14:nvContentPartPr>
              <p14:xfrm>
                <a:off x="4268656" y="7478497"/>
                <a:ext cx="9000" cy="50760"/>
              </p14:xfrm>
            </p:contentPart>
          </mc:Choice>
          <mc:Fallback xmlns="">
            <p:pic>
              <p:nvPicPr>
                <p:cNvPr id="1238" name="Рукописный ввод 1237">
                  <a:extLst>
                    <a:ext uri="{FF2B5EF4-FFF2-40B4-BE49-F238E27FC236}">
                      <a16:creationId xmlns:a16="http://schemas.microsoft.com/office/drawing/2014/main" id="{094CB9E0-010E-EC67-CD33-005CD9950A58}"/>
                    </a:ext>
                  </a:extLst>
                </p:cNvPr>
                <p:cNvPicPr/>
                <p:nvPr/>
              </p:nvPicPr>
              <p:blipFill>
                <a:blip r:embed="rId202"/>
                <a:stretch>
                  <a:fillRect/>
                </a:stretch>
              </p:blipFill>
              <p:spPr>
                <a:xfrm>
                  <a:off x="4260016" y="7469497"/>
                  <a:ext cx="26640" cy="68400"/>
                </a:xfrm>
                <a:prstGeom prst="rect">
                  <a:avLst/>
                </a:prstGeom>
              </p:spPr>
            </p:pic>
          </mc:Fallback>
        </mc:AlternateContent>
      </p:grpSp>
      <p:grpSp>
        <p:nvGrpSpPr>
          <p:cNvPr id="1247" name="Группа 1246">
            <a:extLst>
              <a:ext uri="{FF2B5EF4-FFF2-40B4-BE49-F238E27FC236}">
                <a16:creationId xmlns:a16="http://schemas.microsoft.com/office/drawing/2014/main" id="{D37BFCB5-BE27-CC07-5E61-82B021666B89}"/>
              </a:ext>
            </a:extLst>
          </p:cNvPr>
          <p:cNvGrpSpPr/>
          <p:nvPr/>
        </p:nvGrpSpPr>
        <p:grpSpPr>
          <a:xfrm>
            <a:off x="4396096" y="7442137"/>
            <a:ext cx="190440" cy="122400"/>
            <a:chOff x="4396096" y="7442137"/>
            <a:chExt cx="190440" cy="122400"/>
          </a:xfrm>
        </p:grpSpPr>
        <mc:AlternateContent xmlns:mc="http://schemas.openxmlformats.org/markup-compatibility/2006" xmlns:p14="http://schemas.microsoft.com/office/powerpoint/2010/main">
          <mc:Choice Requires="p14">
            <p:contentPart p14:bwMode="auto" r:id="rId203">
              <p14:nvContentPartPr>
                <p14:cNvPr id="1234" name="Рукописный ввод 1233">
                  <a:extLst>
                    <a:ext uri="{FF2B5EF4-FFF2-40B4-BE49-F238E27FC236}">
                      <a16:creationId xmlns:a16="http://schemas.microsoft.com/office/drawing/2014/main" id="{762569E9-8D90-8A73-02BD-9551FB27CDE3}"/>
                    </a:ext>
                  </a:extLst>
                </p14:cNvPr>
                <p14:cNvContentPartPr/>
                <p14:nvPr/>
              </p14:nvContentPartPr>
              <p14:xfrm>
                <a:off x="4407976" y="7442137"/>
                <a:ext cx="19080" cy="122400"/>
              </p14:xfrm>
            </p:contentPart>
          </mc:Choice>
          <mc:Fallback xmlns="">
            <p:pic>
              <p:nvPicPr>
                <p:cNvPr id="1234" name="Рукописный ввод 1233">
                  <a:extLst>
                    <a:ext uri="{FF2B5EF4-FFF2-40B4-BE49-F238E27FC236}">
                      <a16:creationId xmlns:a16="http://schemas.microsoft.com/office/drawing/2014/main" id="{762569E9-8D90-8A73-02BD-9551FB27CDE3}"/>
                    </a:ext>
                  </a:extLst>
                </p:cNvPr>
                <p:cNvPicPr/>
                <p:nvPr/>
              </p:nvPicPr>
              <p:blipFill>
                <a:blip r:embed="rId204"/>
                <a:stretch>
                  <a:fillRect/>
                </a:stretch>
              </p:blipFill>
              <p:spPr>
                <a:xfrm>
                  <a:off x="4399336" y="7433137"/>
                  <a:ext cx="367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236" name="Рукописный ввод 1235">
                  <a:extLst>
                    <a:ext uri="{FF2B5EF4-FFF2-40B4-BE49-F238E27FC236}">
                      <a16:creationId xmlns:a16="http://schemas.microsoft.com/office/drawing/2014/main" id="{9F8DAD90-6FB3-A9A6-6A1C-817938C1450B}"/>
                    </a:ext>
                  </a:extLst>
                </p14:cNvPr>
                <p14:cNvContentPartPr/>
                <p14:nvPr/>
              </p14:nvContentPartPr>
              <p14:xfrm>
                <a:off x="4396096" y="7454377"/>
                <a:ext cx="360" cy="102600"/>
              </p14:xfrm>
            </p:contentPart>
          </mc:Choice>
          <mc:Fallback xmlns="">
            <p:pic>
              <p:nvPicPr>
                <p:cNvPr id="1236" name="Рукописный ввод 1235">
                  <a:extLst>
                    <a:ext uri="{FF2B5EF4-FFF2-40B4-BE49-F238E27FC236}">
                      <a16:creationId xmlns:a16="http://schemas.microsoft.com/office/drawing/2014/main" id="{9F8DAD90-6FB3-A9A6-6A1C-817938C1450B}"/>
                    </a:ext>
                  </a:extLst>
                </p:cNvPr>
                <p:cNvPicPr/>
                <p:nvPr/>
              </p:nvPicPr>
              <p:blipFill>
                <a:blip r:embed="rId206"/>
                <a:stretch>
                  <a:fillRect/>
                </a:stretch>
              </p:blipFill>
              <p:spPr>
                <a:xfrm>
                  <a:off x="4387456" y="7445377"/>
                  <a:ext cx="180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241" name="Рукописный ввод 1240">
                  <a:extLst>
                    <a:ext uri="{FF2B5EF4-FFF2-40B4-BE49-F238E27FC236}">
                      <a16:creationId xmlns:a16="http://schemas.microsoft.com/office/drawing/2014/main" id="{9165072C-71FB-2359-C7D2-E7CF81AC49F4}"/>
                    </a:ext>
                  </a:extLst>
                </p14:cNvPr>
                <p14:cNvContentPartPr/>
                <p14:nvPr/>
              </p14:nvContentPartPr>
              <p14:xfrm>
                <a:off x="4499056" y="7442137"/>
                <a:ext cx="64800" cy="102240"/>
              </p14:xfrm>
            </p:contentPart>
          </mc:Choice>
          <mc:Fallback xmlns="">
            <p:pic>
              <p:nvPicPr>
                <p:cNvPr id="1241" name="Рукописный ввод 1240">
                  <a:extLst>
                    <a:ext uri="{FF2B5EF4-FFF2-40B4-BE49-F238E27FC236}">
                      <a16:creationId xmlns:a16="http://schemas.microsoft.com/office/drawing/2014/main" id="{9165072C-71FB-2359-C7D2-E7CF81AC49F4}"/>
                    </a:ext>
                  </a:extLst>
                </p:cNvPr>
                <p:cNvPicPr/>
                <p:nvPr/>
              </p:nvPicPr>
              <p:blipFill>
                <a:blip r:embed="rId208"/>
                <a:stretch>
                  <a:fillRect/>
                </a:stretch>
              </p:blipFill>
              <p:spPr>
                <a:xfrm>
                  <a:off x="4490416" y="7433137"/>
                  <a:ext cx="8244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242" name="Рукописный ввод 1241">
                  <a:extLst>
                    <a:ext uri="{FF2B5EF4-FFF2-40B4-BE49-F238E27FC236}">
                      <a16:creationId xmlns:a16="http://schemas.microsoft.com/office/drawing/2014/main" id="{F1601E32-0C56-3368-7548-EE92924F5EC0}"/>
                    </a:ext>
                  </a:extLst>
                </p14:cNvPr>
                <p14:cNvContentPartPr/>
                <p14:nvPr/>
              </p14:nvContentPartPr>
              <p14:xfrm>
                <a:off x="4529296" y="7454377"/>
                <a:ext cx="57240" cy="60120"/>
              </p14:xfrm>
            </p:contentPart>
          </mc:Choice>
          <mc:Fallback xmlns="">
            <p:pic>
              <p:nvPicPr>
                <p:cNvPr id="1242" name="Рукописный ввод 1241">
                  <a:extLst>
                    <a:ext uri="{FF2B5EF4-FFF2-40B4-BE49-F238E27FC236}">
                      <a16:creationId xmlns:a16="http://schemas.microsoft.com/office/drawing/2014/main" id="{F1601E32-0C56-3368-7548-EE92924F5EC0}"/>
                    </a:ext>
                  </a:extLst>
                </p:cNvPr>
                <p:cNvPicPr/>
                <p:nvPr/>
              </p:nvPicPr>
              <p:blipFill>
                <a:blip r:embed="rId210"/>
                <a:stretch>
                  <a:fillRect/>
                </a:stretch>
              </p:blipFill>
              <p:spPr>
                <a:xfrm>
                  <a:off x="4520656" y="7445377"/>
                  <a:ext cx="74880" cy="77760"/>
                </a:xfrm>
                <a:prstGeom prst="rect">
                  <a:avLst/>
                </a:prstGeom>
              </p:spPr>
            </p:pic>
          </mc:Fallback>
        </mc:AlternateContent>
      </p:grpSp>
      <p:grpSp>
        <p:nvGrpSpPr>
          <p:cNvPr id="1246" name="Группа 1245">
            <a:extLst>
              <a:ext uri="{FF2B5EF4-FFF2-40B4-BE49-F238E27FC236}">
                <a16:creationId xmlns:a16="http://schemas.microsoft.com/office/drawing/2014/main" id="{888330B5-069D-E258-544D-9A157C3753AE}"/>
              </a:ext>
            </a:extLst>
          </p:cNvPr>
          <p:cNvGrpSpPr/>
          <p:nvPr/>
        </p:nvGrpSpPr>
        <p:grpSpPr>
          <a:xfrm>
            <a:off x="4426336" y="7126057"/>
            <a:ext cx="222120" cy="154080"/>
            <a:chOff x="4426336" y="7126057"/>
            <a:chExt cx="222120" cy="154080"/>
          </a:xfrm>
        </p:grpSpPr>
        <mc:AlternateContent xmlns:mc="http://schemas.openxmlformats.org/markup-compatibility/2006" xmlns:p14="http://schemas.microsoft.com/office/powerpoint/2010/main">
          <mc:Choice Requires="p14">
            <p:contentPart p14:bwMode="auto" r:id="rId211">
              <p14:nvContentPartPr>
                <p14:cNvPr id="1231" name="Рукописный ввод 1230">
                  <a:extLst>
                    <a:ext uri="{FF2B5EF4-FFF2-40B4-BE49-F238E27FC236}">
                      <a16:creationId xmlns:a16="http://schemas.microsoft.com/office/drawing/2014/main" id="{4F11C033-A1E3-F891-A77B-D5CB2227CAF5}"/>
                    </a:ext>
                  </a:extLst>
                </p14:cNvPr>
                <p14:cNvContentPartPr/>
                <p14:nvPr/>
              </p14:nvContentPartPr>
              <p14:xfrm>
                <a:off x="4535416" y="7205977"/>
                <a:ext cx="113040" cy="74160"/>
              </p14:xfrm>
            </p:contentPart>
          </mc:Choice>
          <mc:Fallback xmlns="">
            <p:pic>
              <p:nvPicPr>
                <p:cNvPr id="1231" name="Рукописный ввод 1230">
                  <a:extLst>
                    <a:ext uri="{FF2B5EF4-FFF2-40B4-BE49-F238E27FC236}">
                      <a16:creationId xmlns:a16="http://schemas.microsoft.com/office/drawing/2014/main" id="{4F11C033-A1E3-F891-A77B-D5CB2227CAF5}"/>
                    </a:ext>
                  </a:extLst>
                </p:cNvPr>
                <p:cNvPicPr/>
                <p:nvPr/>
              </p:nvPicPr>
              <p:blipFill>
                <a:blip r:embed="rId212"/>
                <a:stretch>
                  <a:fillRect/>
                </a:stretch>
              </p:blipFill>
              <p:spPr>
                <a:xfrm>
                  <a:off x="4526776" y="7196977"/>
                  <a:ext cx="1306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33" name="Рукописный ввод 1232">
                  <a:extLst>
                    <a:ext uri="{FF2B5EF4-FFF2-40B4-BE49-F238E27FC236}">
                      <a16:creationId xmlns:a16="http://schemas.microsoft.com/office/drawing/2014/main" id="{490F91F8-EC79-24A1-3D94-458AA89BE39B}"/>
                    </a:ext>
                  </a:extLst>
                </p14:cNvPr>
                <p14:cNvContentPartPr/>
                <p14:nvPr/>
              </p14:nvContentPartPr>
              <p14:xfrm>
                <a:off x="4547296" y="7230097"/>
                <a:ext cx="11160" cy="41040"/>
              </p14:xfrm>
            </p:contentPart>
          </mc:Choice>
          <mc:Fallback xmlns="">
            <p:pic>
              <p:nvPicPr>
                <p:cNvPr id="1233" name="Рукописный ввод 1232">
                  <a:extLst>
                    <a:ext uri="{FF2B5EF4-FFF2-40B4-BE49-F238E27FC236}">
                      <a16:creationId xmlns:a16="http://schemas.microsoft.com/office/drawing/2014/main" id="{490F91F8-EC79-24A1-3D94-458AA89BE39B}"/>
                    </a:ext>
                  </a:extLst>
                </p:cNvPr>
                <p:cNvPicPr/>
                <p:nvPr/>
              </p:nvPicPr>
              <p:blipFill>
                <a:blip r:embed="rId214"/>
                <a:stretch>
                  <a:fillRect/>
                </a:stretch>
              </p:blipFill>
              <p:spPr>
                <a:xfrm>
                  <a:off x="4538656" y="7221097"/>
                  <a:ext cx="288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243" name="Рукописный ввод 1242">
                  <a:extLst>
                    <a:ext uri="{FF2B5EF4-FFF2-40B4-BE49-F238E27FC236}">
                      <a16:creationId xmlns:a16="http://schemas.microsoft.com/office/drawing/2014/main" id="{FA17D22A-640C-0B81-FD6C-C3164D186ED6}"/>
                    </a:ext>
                  </a:extLst>
                </p14:cNvPr>
                <p14:cNvContentPartPr/>
                <p14:nvPr/>
              </p14:nvContentPartPr>
              <p14:xfrm>
                <a:off x="4426336" y="7133257"/>
                <a:ext cx="170640" cy="11160"/>
              </p14:xfrm>
            </p:contentPart>
          </mc:Choice>
          <mc:Fallback xmlns="">
            <p:pic>
              <p:nvPicPr>
                <p:cNvPr id="1243" name="Рукописный ввод 1242">
                  <a:extLst>
                    <a:ext uri="{FF2B5EF4-FFF2-40B4-BE49-F238E27FC236}">
                      <a16:creationId xmlns:a16="http://schemas.microsoft.com/office/drawing/2014/main" id="{FA17D22A-640C-0B81-FD6C-C3164D186ED6}"/>
                    </a:ext>
                  </a:extLst>
                </p:cNvPr>
                <p:cNvPicPr/>
                <p:nvPr/>
              </p:nvPicPr>
              <p:blipFill>
                <a:blip r:embed="rId216"/>
                <a:stretch>
                  <a:fillRect/>
                </a:stretch>
              </p:blipFill>
              <p:spPr>
                <a:xfrm>
                  <a:off x="4417696" y="7124617"/>
                  <a:ext cx="1882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244" name="Рукописный ввод 1243">
                  <a:extLst>
                    <a:ext uri="{FF2B5EF4-FFF2-40B4-BE49-F238E27FC236}">
                      <a16:creationId xmlns:a16="http://schemas.microsoft.com/office/drawing/2014/main" id="{DDD58A6F-B69F-98FF-0B52-1BFE8FB9D4D8}"/>
                    </a:ext>
                  </a:extLst>
                </p14:cNvPr>
                <p14:cNvContentPartPr/>
                <p14:nvPr/>
              </p14:nvContentPartPr>
              <p14:xfrm>
                <a:off x="4450456" y="7164217"/>
                <a:ext cx="82440" cy="29160"/>
              </p14:xfrm>
            </p:contentPart>
          </mc:Choice>
          <mc:Fallback xmlns="">
            <p:pic>
              <p:nvPicPr>
                <p:cNvPr id="1244" name="Рукописный ввод 1243">
                  <a:extLst>
                    <a:ext uri="{FF2B5EF4-FFF2-40B4-BE49-F238E27FC236}">
                      <a16:creationId xmlns:a16="http://schemas.microsoft.com/office/drawing/2014/main" id="{DDD58A6F-B69F-98FF-0B52-1BFE8FB9D4D8}"/>
                    </a:ext>
                  </a:extLst>
                </p:cNvPr>
                <p:cNvPicPr/>
                <p:nvPr/>
              </p:nvPicPr>
              <p:blipFill>
                <a:blip r:embed="rId218"/>
                <a:stretch>
                  <a:fillRect/>
                </a:stretch>
              </p:blipFill>
              <p:spPr>
                <a:xfrm>
                  <a:off x="4441816" y="7155217"/>
                  <a:ext cx="1000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245" name="Рукописный ввод 1244">
                  <a:extLst>
                    <a:ext uri="{FF2B5EF4-FFF2-40B4-BE49-F238E27FC236}">
                      <a16:creationId xmlns:a16="http://schemas.microsoft.com/office/drawing/2014/main" id="{8A2A874B-2FEE-795A-3772-1108F2CD5EA7}"/>
                    </a:ext>
                  </a:extLst>
                </p14:cNvPr>
                <p14:cNvContentPartPr/>
                <p14:nvPr/>
              </p14:nvContentPartPr>
              <p14:xfrm>
                <a:off x="4427416" y="7126057"/>
                <a:ext cx="53640" cy="49680"/>
              </p14:xfrm>
            </p:contentPart>
          </mc:Choice>
          <mc:Fallback xmlns="">
            <p:pic>
              <p:nvPicPr>
                <p:cNvPr id="1245" name="Рукописный ввод 1244">
                  <a:extLst>
                    <a:ext uri="{FF2B5EF4-FFF2-40B4-BE49-F238E27FC236}">
                      <a16:creationId xmlns:a16="http://schemas.microsoft.com/office/drawing/2014/main" id="{8A2A874B-2FEE-795A-3772-1108F2CD5EA7}"/>
                    </a:ext>
                  </a:extLst>
                </p:cNvPr>
                <p:cNvPicPr/>
                <p:nvPr/>
              </p:nvPicPr>
              <p:blipFill>
                <a:blip r:embed="rId220"/>
                <a:stretch>
                  <a:fillRect/>
                </a:stretch>
              </p:blipFill>
              <p:spPr>
                <a:xfrm>
                  <a:off x="4418776" y="7117417"/>
                  <a:ext cx="71280" cy="67320"/>
                </a:xfrm>
                <a:prstGeom prst="rect">
                  <a:avLst/>
                </a:prstGeom>
              </p:spPr>
            </p:pic>
          </mc:Fallback>
        </mc:AlternateContent>
      </p:grpSp>
      <p:grpSp>
        <p:nvGrpSpPr>
          <p:cNvPr id="1256" name="Группа 1255">
            <a:extLst>
              <a:ext uri="{FF2B5EF4-FFF2-40B4-BE49-F238E27FC236}">
                <a16:creationId xmlns:a16="http://schemas.microsoft.com/office/drawing/2014/main" id="{FF999DB0-EB71-6608-077B-ED87EA77F98D}"/>
              </a:ext>
            </a:extLst>
          </p:cNvPr>
          <p:cNvGrpSpPr/>
          <p:nvPr/>
        </p:nvGrpSpPr>
        <p:grpSpPr>
          <a:xfrm>
            <a:off x="4190536" y="7175377"/>
            <a:ext cx="290520" cy="199800"/>
            <a:chOff x="4190536" y="7175377"/>
            <a:chExt cx="290520" cy="199800"/>
          </a:xfrm>
        </p:grpSpPr>
        <mc:AlternateContent xmlns:mc="http://schemas.openxmlformats.org/markup-compatibility/2006" xmlns:p14="http://schemas.microsoft.com/office/powerpoint/2010/main">
          <mc:Choice Requires="p14">
            <p:contentPart p14:bwMode="auto" r:id="rId221">
              <p14:nvContentPartPr>
                <p14:cNvPr id="1248" name="Рукописный ввод 1247">
                  <a:extLst>
                    <a:ext uri="{FF2B5EF4-FFF2-40B4-BE49-F238E27FC236}">
                      <a16:creationId xmlns:a16="http://schemas.microsoft.com/office/drawing/2014/main" id="{3BFF7007-D559-5788-FD60-C22EAF280869}"/>
                    </a:ext>
                  </a:extLst>
                </p14:cNvPr>
                <p14:cNvContentPartPr/>
                <p14:nvPr/>
              </p14:nvContentPartPr>
              <p14:xfrm>
                <a:off x="4353616" y="7248457"/>
                <a:ext cx="360" cy="84600"/>
              </p14:xfrm>
            </p:contentPart>
          </mc:Choice>
          <mc:Fallback xmlns="">
            <p:pic>
              <p:nvPicPr>
                <p:cNvPr id="1248" name="Рукописный ввод 1247">
                  <a:extLst>
                    <a:ext uri="{FF2B5EF4-FFF2-40B4-BE49-F238E27FC236}">
                      <a16:creationId xmlns:a16="http://schemas.microsoft.com/office/drawing/2014/main" id="{3BFF7007-D559-5788-FD60-C22EAF280869}"/>
                    </a:ext>
                  </a:extLst>
                </p:cNvPr>
                <p:cNvPicPr/>
                <p:nvPr/>
              </p:nvPicPr>
              <p:blipFill>
                <a:blip r:embed="rId222"/>
                <a:stretch>
                  <a:fillRect/>
                </a:stretch>
              </p:blipFill>
              <p:spPr>
                <a:xfrm>
                  <a:off x="4344976" y="7239457"/>
                  <a:ext cx="180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249" name="Рукописный ввод 1248">
                  <a:extLst>
                    <a:ext uri="{FF2B5EF4-FFF2-40B4-BE49-F238E27FC236}">
                      <a16:creationId xmlns:a16="http://schemas.microsoft.com/office/drawing/2014/main" id="{2B57D097-47EF-F749-A268-5DE67D71625D}"/>
                    </a:ext>
                  </a:extLst>
                </p14:cNvPr>
                <p14:cNvContentPartPr/>
                <p14:nvPr/>
              </p14:nvContentPartPr>
              <p14:xfrm>
                <a:off x="4347856" y="7266457"/>
                <a:ext cx="26640" cy="79920"/>
              </p14:xfrm>
            </p:contentPart>
          </mc:Choice>
          <mc:Fallback xmlns="">
            <p:pic>
              <p:nvPicPr>
                <p:cNvPr id="1249" name="Рукописный ввод 1248">
                  <a:extLst>
                    <a:ext uri="{FF2B5EF4-FFF2-40B4-BE49-F238E27FC236}">
                      <a16:creationId xmlns:a16="http://schemas.microsoft.com/office/drawing/2014/main" id="{2B57D097-47EF-F749-A268-5DE67D71625D}"/>
                    </a:ext>
                  </a:extLst>
                </p:cNvPr>
                <p:cNvPicPr/>
                <p:nvPr/>
              </p:nvPicPr>
              <p:blipFill>
                <a:blip r:embed="rId224"/>
                <a:stretch>
                  <a:fillRect/>
                </a:stretch>
              </p:blipFill>
              <p:spPr>
                <a:xfrm>
                  <a:off x="4338856" y="7257457"/>
                  <a:ext cx="442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250" name="Рукописный ввод 1249">
                  <a:extLst>
                    <a:ext uri="{FF2B5EF4-FFF2-40B4-BE49-F238E27FC236}">
                      <a16:creationId xmlns:a16="http://schemas.microsoft.com/office/drawing/2014/main" id="{09BBD213-7CB2-E43D-DC49-042646BFE4CB}"/>
                    </a:ext>
                  </a:extLst>
                </p14:cNvPr>
                <p14:cNvContentPartPr/>
                <p14:nvPr/>
              </p14:nvContentPartPr>
              <p14:xfrm>
                <a:off x="4450096" y="7254217"/>
                <a:ext cx="30960" cy="114480"/>
              </p14:xfrm>
            </p:contentPart>
          </mc:Choice>
          <mc:Fallback xmlns="">
            <p:pic>
              <p:nvPicPr>
                <p:cNvPr id="1250" name="Рукописный ввод 1249">
                  <a:extLst>
                    <a:ext uri="{FF2B5EF4-FFF2-40B4-BE49-F238E27FC236}">
                      <a16:creationId xmlns:a16="http://schemas.microsoft.com/office/drawing/2014/main" id="{09BBD213-7CB2-E43D-DC49-042646BFE4CB}"/>
                    </a:ext>
                  </a:extLst>
                </p:cNvPr>
                <p:cNvPicPr/>
                <p:nvPr/>
              </p:nvPicPr>
              <p:blipFill>
                <a:blip r:embed="rId226"/>
                <a:stretch>
                  <a:fillRect/>
                </a:stretch>
              </p:blipFill>
              <p:spPr>
                <a:xfrm>
                  <a:off x="4441456" y="7245577"/>
                  <a:ext cx="486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252" name="Рукописный ввод 1251">
                  <a:extLst>
                    <a:ext uri="{FF2B5EF4-FFF2-40B4-BE49-F238E27FC236}">
                      <a16:creationId xmlns:a16="http://schemas.microsoft.com/office/drawing/2014/main" id="{F290713D-010F-0765-30DE-CAE6B2DAC9E0}"/>
                    </a:ext>
                  </a:extLst>
                </p14:cNvPr>
                <p14:cNvContentPartPr/>
                <p14:nvPr/>
              </p14:nvContentPartPr>
              <p14:xfrm>
                <a:off x="4414096" y="7272577"/>
                <a:ext cx="36720" cy="102600"/>
              </p14:xfrm>
            </p:contentPart>
          </mc:Choice>
          <mc:Fallback xmlns="">
            <p:pic>
              <p:nvPicPr>
                <p:cNvPr id="1252" name="Рукописный ввод 1251">
                  <a:extLst>
                    <a:ext uri="{FF2B5EF4-FFF2-40B4-BE49-F238E27FC236}">
                      <a16:creationId xmlns:a16="http://schemas.microsoft.com/office/drawing/2014/main" id="{F290713D-010F-0765-30DE-CAE6B2DAC9E0}"/>
                    </a:ext>
                  </a:extLst>
                </p:cNvPr>
                <p:cNvPicPr/>
                <p:nvPr/>
              </p:nvPicPr>
              <p:blipFill>
                <a:blip r:embed="rId228"/>
                <a:stretch>
                  <a:fillRect/>
                </a:stretch>
              </p:blipFill>
              <p:spPr>
                <a:xfrm>
                  <a:off x="4405096" y="7263937"/>
                  <a:ext cx="543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254" name="Рукописный ввод 1253">
                  <a:extLst>
                    <a:ext uri="{FF2B5EF4-FFF2-40B4-BE49-F238E27FC236}">
                      <a16:creationId xmlns:a16="http://schemas.microsoft.com/office/drawing/2014/main" id="{8B228015-79A1-EB4F-3BF3-03E6CBCCA27A}"/>
                    </a:ext>
                  </a:extLst>
                </p14:cNvPr>
                <p14:cNvContentPartPr/>
                <p14:nvPr/>
              </p14:nvContentPartPr>
              <p14:xfrm>
                <a:off x="4190536" y="7175377"/>
                <a:ext cx="84600" cy="84600"/>
              </p14:xfrm>
            </p:contentPart>
          </mc:Choice>
          <mc:Fallback xmlns="">
            <p:pic>
              <p:nvPicPr>
                <p:cNvPr id="1254" name="Рукописный ввод 1253">
                  <a:extLst>
                    <a:ext uri="{FF2B5EF4-FFF2-40B4-BE49-F238E27FC236}">
                      <a16:creationId xmlns:a16="http://schemas.microsoft.com/office/drawing/2014/main" id="{8B228015-79A1-EB4F-3BF3-03E6CBCCA27A}"/>
                    </a:ext>
                  </a:extLst>
                </p:cNvPr>
                <p:cNvPicPr/>
                <p:nvPr/>
              </p:nvPicPr>
              <p:blipFill>
                <a:blip r:embed="rId230"/>
                <a:stretch>
                  <a:fillRect/>
                </a:stretch>
              </p:blipFill>
              <p:spPr>
                <a:xfrm>
                  <a:off x="4181896" y="7166737"/>
                  <a:ext cx="1022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255" name="Рукописный ввод 1254">
                  <a:extLst>
                    <a:ext uri="{FF2B5EF4-FFF2-40B4-BE49-F238E27FC236}">
                      <a16:creationId xmlns:a16="http://schemas.microsoft.com/office/drawing/2014/main" id="{28C3936E-2653-0CA9-E344-2817F3979557}"/>
                    </a:ext>
                  </a:extLst>
                </p14:cNvPr>
                <p14:cNvContentPartPr/>
                <p14:nvPr/>
              </p14:nvContentPartPr>
              <p14:xfrm>
                <a:off x="4243816" y="7187617"/>
                <a:ext cx="31680" cy="114120"/>
              </p14:xfrm>
            </p:contentPart>
          </mc:Choice>
          <mc:Fallback xmlns="">
            <p:pic>
              <p:nvPicPr>
                <p:cNvPr id="1255" name="Рукописный ввод 1254">
                  <a:extLst>
                    <a:ext uri="{FF2B5EF4-FFF2-40B4-BE49-F238E27FC236}">
                      <a16:creationId xmlns:a16="http://schemas.microsoft.com/office/drawing/2014/main" id="{28C3936E-2653-0CA9-E344-2817F3979557}"/>
                    </a:ext>
                  </a:extLst>
                </p:cNvPr>
                <p:cNvPicPr/>
                <p:nvPr/>
              </p:nvPicPr>
              <p:blipFill>
                <a:blip r:embed="rId232"/>
                <a:stretch>
                  <a:fillRect/>
                </a:stretch>
              </p:blipFill>
              <p:spPr>
                <a:xfrm>
                  <a:off x="4234816" y="7178977"/>
                  <a:ext cx="49320" cy="131760"/>
                </a:xfrm>
                <a:prstGeom prst="rect">
                  <a:avLst/>
                </a:prstGeom>
              </p:spPr>
            </p:pic>
          </mc:Fallback>
        </mc:AlternateContent>
      </p:grpSp>
      <p:grpSp>
        <p:nvGrpSpPr>
          <p:cNvPr id="1259" name="Группа 1258">
            <a:extLst>
              <a:ext uri="{FF2B5EF4-FFF2-40B4-BE49-F238E27FC236}">
                <a16:creationId xmlns:a16="http://schemas.microsoft.com/office/drawing/2014/main" id="{D4B06E78-2375-C61D-08C4-F714AF7C8290}"/>
              </a:ext>
            </a:extLst>
          </p:cNvPr>
          <p:cNvGrpSpPr/>
          <p:nvPr/>
        </p:nvGrpSpPr>
        <p:grpSpPr>
          <a:xfrm>
            <a:off x="4571776" y="7436017"/>
            <a:ext cx="112320" cy="83520"/>
            <a:chOff x="4571776" y="7436017"/>
            <a:chExt cx="112320" cy="83520"/>
          </a:xfrm>
        </p:grpSpPr>
        <mc:AlternateContent xmlns:mc="http://schemas.openxmlformats.org/markup-compatibility/2006" xmlns:p14="http://schemas.microsoft.com/office/powerpoint/2010/main">
          <mc:Choice Requires="p14">
            <p:contentPart p14:bwMode="auto" r:id="rId233">
              <p14:nvContentPartPr>
                <p14:cNvPr id="1257" name="Рукописный ввод 1256">
                  <a:extLst>
                    <a:ext uri="{FF2B5EF4-FFF2-40B4-BE49-F238E27FC236}">
                      <a16:creationId xmlns:a16="http://schemas.microsoft.com/office/drawing/2014/main" id="{9876C7D2-9B10-9BA2-B4C2-6BB483669063}"/>
                    </a:ext>
                  </a:extLst>
                </p14:cNvPr>
                <p14:cNvContentPartPr/>
                <p14:nvPr/>
              </p14:nvContentPartPr>
              <p14:xfrm>
                <a:off x="4571776" y="7436017"/>
                <a:ext cx="112320" cy="80280"/>
              </p14:xfrm>
            </p:contentPart>
          </mc:Choice>
          <mc:Fallback xmlns="">
            <p:pic>
              <p:nvPicPr>
                <p:cNvPr id="1257" name="Рукописный ввод 1256">
                  <a:extLst>
                    <a:ext uri="{FF2B5EF4-FFF2-40B4-BE49-F238E27FC236}">
                      <a16:creationId xmlns:a16="http://schemas.microsoft.com/office/drawing/2014/main" id="{9876C7D2-9B10-9BA2-B4C2-6BB483669063}"/>
                    </a:ext>
                  </a:extLst>
                </p:cNvPr>
                <p:cNvPicPr/>
                <p:nvPr/>
              </p:nvPicPr>
              <p:blipFill>
                <a:blip r:embed="rId234"/>
                <a:stretch>
                  <a:fillRect/>
                </a:stretch>
              </p:blipFill>
              <p:spPr>
                <a:xfrm>
                  <a:off x="4562776" y="7427017"/>
                  <a:ext cx="1299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258" name="Рукописный ввод 1257">
                  <a:extLst>
                    <a:ext uri="{FF2B5EF4-FFF2-40B4-BE49-F238E27FC236}">
                      <a16:creationId xmlns:a16="http://schemas.microsoft.com/office/drawing/2014/main" id="{888B7434-870B-1915-3F1F-381C16A51E86}"/>
                    </a:ext>
                  </a:extLst>
                </p14:cNvPr>
                <p14:cNvContentPartPr/>
                <p14:nvPr/>
              </p14:nvContentPartPr>
              <p14:xfrm>
                <a:off x="4571776" y="7454377"/>
                <a:ext cx="58320" cy="65160"/>
              </p14:xfrm>
            </p:contentPart>
          </mc:Choice>
          <mc:Fallback xmlns="">
            <p:pic>
              <p:nvPicPr>
                <p:cNvPr id="1258" name="Рукописный ввод 1257">
                  <a:extLst>
                    <a:ext uri="{FF2B5EF4-FFF2-40B4-BE49-F238E27FC236}">
                      <a16:creationId xmlns:a16="http://schemas.microsoft.com/office/drawing/2014/main" id="{888B7434-870B-1915-3F1F-381C16A51E86}"/>
                    </a:ext>
                  </a:extLst>
                </p:cNvPr>
                <p:cNvPicPr/>
                <p:nvPr/>
              </p:nvPicPr>
              <p:blipFill>
                <a:blip r:embed="rId236"/>
                <a:stretch>
                  <a:fillRect/>
                </a:stretch>
              </p:blipFill>
              <p:spPr>
                <a:xfrm>
                  <a:off x="4562776" y="7445377"/>
                  <a:ext cx="75960" cy="82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7">
            <p14:nvContentPartPr>
              <p14:cNvPr id="1260" name="Рукописный ввод 1259">
                <a:extLst>
                  <a:ext uri="{FF2B5EF4-FFF2-40B4-BE49-F238E27FC236}">
                    <a16:creationId xmlns:a16="http://schemas.microsoft.com/office/drawing/2014/main" id="{DC48BB27-E31E-55EC-4DE2-549655B549FF}"/>
                  </a:ext>
                </a:extLst>
              </p14:cNvPr>
              <p14:cNvContentPartPr/>
              <p14:nvPr/>
            </p14:nvContentPartPr>
            <p14:xfrm>
              <a:off x="4384216" y="7605577"/>
              <a:ext cx="360" cy="211680"/>
            </p14:xfrm>
          </p:contentPart>
        </mc:Choice>
        <mc:Fallback xmlns="">
          <p:pic>
            <p:nvPicPr>
              <p:cNvPr id="1260" name="Рукописный ввод 1259">
                <a:extLst>
                  <a:ext uri="{FF2B5EF4-FFF2-40B4-BE49-F238E27FC236}">
                    <a16:creationId xmlns:a16="http://schemas.microsoft.com/office/drawing/2014/main" id="{DC48BB27-E31E-55EC-4DE2-549655B549FF}"/>
                  </a:ext>
                </a:extLst>
              </p:cNvPr>
              <p:cNvPicPr/>
              <p:nvPr/>
            </p:nvPicPr>
            <p:blipFill>
              <a:blip r:embed="rId238"/>
              <a:stretch>
                <a:fillRect/>
              </a:stretch>
            </p:blipFill>
            <p:spPr>
              <a:xfrm>
                <a:off x="4375216" y="7596937"/>
                <a:ext cx="180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262" name="Рукописный ввод 1261">
                <a:extLst>
                  <a:ext uri="{FF2B5EF4-FFF2-40B4-BE49-F238E27FC236}">
                    <a16:creationId xmlns:a16="http://schemas.microsoft.com/office/drawing/2014/main" id="{010F84F6-9EED-1A80-EA90-2E7A499C1F21}"/>
                  </a:ext>
                </a:extLst>
              </p14:cNvPr>
              <p14:cNvContentPartPr/>
              <p14:nvPr/>
            </p14:nvContentPartPr>
            <p14:xfrm>
              <a:off x="4414096" y="7623577"/>
              <a:ext cx="360" cy="181800"/>
            </p14:xfrm>
          </p:contentPart>
        </mc:Choice>
        <mc:Fallback xmlns="">
          <p:pic>
            <p:nvPicPr>
              <p:cNvPr id="1262" name="Рукописный ввод 1261">
                <a:extLst>
                  <a:ext uri="{FF2B5EF4-FFF2-40B4-BE49-F238E27FC236}">
                    <a16:creationId xmlns:a16="http://schemas.microsoft.com/office/drawing/2014/main" id="{010F84F6-9EED-1A80-EA90-2E7A499C1F21}"/>
                  </a:ext>
                </a:extLst>
              </p:cNvPr>
              <p:cNvPicPr/>
              <p:nvPr/>
            </p:nvPicPr>
            <p:blipFill>
              <a:blip r:embed="rId240"/>
              <a:stretch>
                <a:fillRect/>
              </a:stretch>
            </p:blipFill>
            <p:spPr>
              <a:xfrm>
                <a:off x="4405096" y="7614937"/>
                <a:ext cx="18000" cy="199440"/>
              </a:xfrm>
              <a:prstGeom prst="rect">
                <a:avLst/>
              </a:prstGeom>
            </p:spPr>
          </p:pic>
        </mc:Fallback>
      </mc:AlternateContent>
      <p:grpSp>
        <p:nvGrpSpPr>
          <p:cNvPr id="1265" name="Группа 1264">
            <a:extLst>
              <a:ext uri="{FF2B5EF4-FFF2-40B4-BE49-F238E27FC236}">
                <a16:creationId xmlns:a16="http://schemas.microsoft.com/office/drawing/2014/main" id="{5B0B1877-0743-9677-7601-146BC54984D3}"/>
              </a:ext>
            </a:extLst>
          </p:cNvPr>
          <p:cNvGrpSpPr/>
          <p:nvPr/>
        </p:nvGrpSpPr>
        <p:grpSpPr>
          <a:xfrm>
            <a:off x="4377736" y="7623577"/>
            <a:ext cx="37800" cy="193680"/>
            <a:chOff x="4377736" y="7623577"/>
            <a:chExt cx="37800" cy="193680"/>
          </a:xfrm>
        </p:grpSpPr>
        <mc:AlternateContent xmlns:mc="http://schemas.openxmlformats.org/markup-compatibility/2006" xmlns:p14="http://schemas.microsoft.com/office/powerpoint/2010/main">
          <mc:Choice Requires="p14">
            <p:contentPart p14:bwMode="auto" r:id="rId241">
              <p14:nvContentPartPr>
                <p14:cNvPr id="1263" name="Рукописный ввод 1262">
                  <a:extLst>
                    <a:ext uri="{FF2B5EF4-FFF2-40B4-BE49-F238E27FC236}">
                      <a16:creationId xmlns:a16="http://schemas.microsoft.com/office/drawing/2014/main" id="{F363580A-E30F-5581-EA50-52A1B4598961}"/>
                    </a:ext>
                  </a:extLst>
                </p14:cNvPr>
                <p14:cNvContentPartPr/>
                <p14:nvPr/>
              </p14:nvContentPartPr>
              <p14:xfrm>
                <a:off x="4377736" y="7623577"/>
                <a:ext cx="360" cy="78480"/>
              </p14:xfrm>
            </p:contentPart>
          </mc:Choice>
          <mc:Fallback xmlns="">
            <p:pic>
              <p:nvPicPr>
                <p:cNvPr id="1263" name="Рукописный ввод 1262">
                  <a:extLst>
                    <a:ext uri="{FF2B5EF4-FFF2-40B4-BE49-F238E27FC236}">
                      <a16:creationId xmlns:a16="http://schemas.microsoft.com/office/drawing/2014/main" id="{F363580A-E30F-5581-EA50-52A1B4598961}"/>
                    </a:ext>
                  </a:extLst>
                </p:cNvPr>
                <p:cNvPicPr/>
                <p:nvPr/>
              </p:nvPicPr>
              <p:blipFill>
                <a:blip r:embed="rId242"/>
                <a:stretch>
                  <a:fillRect/>
                </a:stretch>
              </p:blipFill>
              <p:spPr>
                <a:xfrm>
                  <a:off x="4369096" y="7614937"/>
                  <a:ext cx="180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264" name="Рукописный ввод 1263">
                  <a:extLst>
                    <a:ext uri="{FF2B5EF4-FFF2-40B4-BE49-F238E27FC236}">
                      <a16:creationId xmlns:a16="http://schemas.microsoft.com/office/drawing/2014/main" id="{F134D2B3-D40A-BFEB-AB06-7CCF00C98F35}"/>
                    </a:ext>
                  </a:extLst>
                </p14:cNvPr>
                <p14:cNvContentPartPr/>
                <p14:nvPr/>
              </p14:nvContentPartPr>
              <p14:xfrm>
                <a:off x="4396096" y="7623577"/>
                <a:ext cx="19440" cy="193680"/>
              </p14:xfrm>
            </p:contentPart>
          </mc:Choice>
          <mc:Fallback xmlns="">
            <p:pic>
              <p:nvPicPr>
                <p:cNvPr id="1264" name="Рукописный ввод 1263">
                  <a:extLst>
                    <a:ext uri="{FF2B5EF4-FFF2-40B4-BE49-F238E27FC236}">
                      <a16:creationId xmlns:a16="http://schemas.microsoft.com/office/drawing/2014/main" id="{F134D2B3-D40A-BFEB-AB06-7CCF00C98F35}"/>
                    </a:ext>
                  </a:extLst>
                </p:cNvPr>
                <p:cNvPicPr/>
                <p:nvPr/>
              </p:nvPicPr>
              <p:blipFill>
                <a:blip r:embed="rId244"/>
                <a:stretch>
                  <a:fillRect/>
                </a:stretch>
              </p:blipFill>
              <p:spPr>
                <a:xfrm>
                  <a:off x="4387096" y="7614937"/>
                  <a:ext cx="37080" cy="211320"/>
                </a:xfrm>
                <a:prstGeom prst="rect">
                  <a:avLst/>
                </a:prstGeom>
              </p:spPr>
            </p:pic>
          </mc:Fallback>
        </mc:AlternateContent>
      </p:grpSp>
      <p:grpSp>
        <p:nvGrpSpPr>
          <p:cNvPr id="1275" name="Группа 1274">
            <a:extLst>
              <a:ext uri="{FF2B5EF4-FFF2-40B4-BE49-F238E27FC236}">
                <a16:creationId xmlns:a16="http://schemas.microsoft.com/office/drawing/2014/main" id="{E235945E-46A6-637A-9B20-88EB688F8210}"/>
              </a:ext>
            </a:extLst>
          </p:cNvPr>
          <p:cNvGrpSpPr/>
          <p:nvPr/>
        </p:nvGrpSpPr>
        <p:grpSpPr>
          <a:xfrm>
            <a:off x="4377736" y="7623577"/>
            <a:ext cx="36720" cy="130320"/>
            <a:chOff x="4377736" y="7623577"/>
            <a:chExt cx="36720" cy="130320"/>
          </a:xfrm>
        </p:grpSpPr>
        <mc:AlternateContent xmlns:mc="http://schemas.openxmlformats.org/markup-compatibility/2006" xmlns:p14="http://schemas.microsoft.com/office/powerpoint/2010/main">
          <mc:Choice Requires="p14">
            <p:contentPart p14:bwMode="auto" r:id="rId245">
              <p14:nvContentPartPr>
                <p14:cNvPr id="1266" name="Рукописный ввод 1265">
                  <a:extLst>
                    <a:ext uri="{FF2B5EF4-FFF2-40B4-BE49-F238E27FC236}">
                      <a16:creationId xmlns:a16="http://schemas.microsoft.com/office/drawing/2014/main" id="{04D25ABA-5325-4150-CFA6-0528257D3B2C}"/>
                    </a:ext>
                  </a:extLst>
                </p14:cNvPr>
                <p14:cNvContentPartPr/>
                <p14:nvPr/>
              </p14:nvContentPartPr>
              <p14:xfrm>
                <a:off x="4396096" y="7641937"/>
                <a:ext cx="360" cy="360"/>
              </p14:xfrm>
            </p:contentPart>
          </mc:Choice>
          <mc:Fallback xmlns="">
            <p:pic>
              <p:nvPicPr>
                <p:cNvPr id="1266" name="Рукописный ввод 1265">
                  <a:extLst>
                    <a:ext uri="{FF2B5EF4-FFF2-40B4-BE49-F238E27FC236}">
                      <a16:creationId xmlns:a16="http://schemas.microsoft.com/office/drawing/2014/main" id="{04D25ABA-5325-4150-CFA6-0528257D3B2C}"/>
                    </a:ext>
                  </a:extLst>
                </p:cNvPr>
                <p:cNvPicPr/>
                <p:nvPr/>
              </p:nvPicPr>
              <p:blipFill>
                <a:blip r:embed="rId141"/>
                <a:stretch>
                  <a:fillRect/>
                </a:stretch>
              </p:blipFill>
              <p:spPr>
                <a:xfrm>
                  <a:off x="4391776" y="763761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267" name="Рукописный ввод 1266">
                  <a:extLst>
                    <a:ext uri="{FF2B5EF4-FFF2-40B4-BE49-F238E27FC236}">
                      <a16:creationId xmlns:a16="http://schemas.microsoft.com/office/drawing/2014/main" id="{C4FFA1F4-E2B9-86CF-CC7E-706D92EC851A}"/>
                    </a:ext>
                  </a:extLst>
                </p14:cNvPr>
                <p14:cNvContentPartPr/>
                <p14:nvPr/>
              </p14:nvContentPartPr>
              <p14:xfrm>
                <a:off x="4396096" y="7714657"/>
                <a:ext cx="360" cy="360"/>
              </p14:xfrm>
            </p:contentPart>
          </mc:Choice>
          <mc:Fallback xmlns="">
            <p:pic>
              <p:nvPicPr>
                <p:cNvPr id="1267" name="Рукописный ввод 1266">
                  <a:extLst>
                    <a:ext uri="{FF2B5EF4-FFF2-40B4-BE49-F238E27FC236}">
                      <a16:creationId xmlns:a16="http://schemas.microsoft.com/office/drawing/2014/main" id="{C4FFA1F4-E2B9-86CF-CC7E-706D92EC851A}"/>
                    </a:ext>
                  </a:extLst>
                </p:cNvPr>
                <p:cNvPicPr/>
                <p:nvPr/>
              </p:nvPicPr>
              <p:blipFill>
                <a:blip r:embed="rId141"/>
                <a:stretch>
                  <a:fillRect/>
                </a:stretch>
              </p:blipFill>
              <p:spPr>
                <a:xfrm>
                  <a:off x="4391776" y="771033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269" name="Рукописный ввод 1268">
                  <a:extLst>
                    <a:ext uri="{FF2B5EF4-FFF2-40B4-BE49-F238E27FC236}">
                      <a16:creationId xmlns:a16="http://schemas.microsoft.com/office/drawing/2014/main" id="{33B9DD58-F82C-4E7B-6370-C1419ACC9C91}"/>
                    </a:ext>
                  </a:extLst>
                </p14:cNvPr>
                <p14:cNvContentPartPr/>
                <p14:nvPr/>
              </p14:nvContentPartPr>
              <p14:xfrm>
                <a:off x="4407976" y="7751017"/>
                <a:ext cx="360" cy="2880"/>
              </p14:xfrm>
            </p:contentPart>
          </mc:Choice>
          <mc:Fallback xmlns="">
            <p:pic>
              <p:nvPicPr>
                <p:cNvPr id="1269" name="Рукописный ввод 1268">
                  <a:extLst>
                    <a:ext uri="{FF2B5EF4-FFF2-40B4-BE49-F238E27FC236}">
                      <a16:creationId xmlns:a16="http://schemas.microsoft.com/office/drawing/2014/main" id="{33B9DD58-F82C-4E7B-6370-C1419ACC9C91}"/>
                    </a:ext>
                  </a:extLst>
                </p:cNvPr>
                <p:cNvPicPr/>
                <p:nvPr/>
              </p:nvPicPr>
              <p:blipFill>
                <a:blip r:embed="rId248"/>
                <a:stretch>
                  <a:fillRect/>
                </a:stretch>
              </p:blipFill>
              <p:spPr>
                <a:xfrm>
                  <a:off x="4403656" y="7746697"/>
                  <a:ext cx="90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271" name="Рукописный ввод 1270">
                  <a:extLst>
                    <a:ext uri="{FF2B5EF4-FFF2-40B4-BE49-F238E27FC236}">
                      <a16:creationId xmlns:a16="http://schemas.microsoft.com/office/drawing/2014/main" id="{E04DFA2B-FFF7-88CA-7213-C8E6D78224C3}"/>
                    </a:ext>
                  </a:extLst>
                </p14:cNvPr>
                <p14:cNvContentPartPr/>
                <p14:nvPr/>
              </p14:nvContentPartPr>
              <p14:xfrm>
                <a:off x="4377736" y="7623577"/>
                <a:ext cx="360" cy="1440"/>
              </p14:xfrm>
            </p:contentPart>
          </mc:Choice>
          <mc:Fallback xmlns="">
            <p:pic>
              <p:nvPicPr>
                <p:cNvPr id="1271" name="Рукописный ввод 1270">
                  <a:extLst>
                    <a:ext uri="{FF2B5EF4-FFF2-40B4-BE49-F238E27FC236}">
                      <a16:creationId xmlns:a16="http://schemas.microsoft.com/office/drawing/2014/main" id="{E04DFA2B-FFF7-88CA-7213-C8E6D78224C3}"/>
                    </a:ext>
                  </a:extLst>
                </p:cNvPr>
                <p:cNvPicPr/>
                <p:nvPr/>
              </p:nvPicPr>
              <p:blipFill>
                <a:blip r:embed="rId248"/>
                <a:stretch>
                  <a:fillRect/>
                </a:stretch>
              </p:blipFill>
              <p:spPr>
                <a:xfrm>
                  <a:off x="4373416" y="7619257"/>
                  <a:ext cx="90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272" name="Рукописный ввод 1271">
                  <a:extLst>
                    <a:ext uri="{FF2B5EF4-FFF2-40B4-BE49-F238E27FC236}">
                      <a16:creationId xmlns:a16="http://schemas.microsoft.com/office/drawing/2014/main" id="{B1DF139B-4104-9B3B-BAD6-150A451B8CBF}"/>
                    </a:ext>
                  </a:extLst>
                </p14:cNvPr>
                <p14:cNvContentPartPr/>
                <p14:nvPr/>
              </p14:nvContentPartPr>
              <p14:xfrm>
                <a:off x="4414096" y="7629697"/>
                <a:ext cx="360" cy="360"/>
              </p14:xfrm>
            </p:contentPart>
          </mc:Choice>
          <mc:Fallback xmlns="">
            <p:pic>
              <p:nvPicPr>
                <p:cNvPr id="1272" name="Рукописный ввод 1271">
                  <a:extLst>
                    <a:ext uri="{FF2B5EF4-FFF2-40B4-BE49-F238E27FC236}">
                      <a16:creationId xmlns:a16="http://schemas.microsoft.com/office/drawing/2014/main" id="{B1DF139B-4104-9B3B-BAD6-150A451B8CBF}"/>
                    </a:ext>
                  </a:extLst>
                </p:cNvPr>
                <p:cNvPicPr/>
                <p:nvPr/>
              </p:nvPicPr>
              <p:blipFill>
                <a:blip r:embed="rId141"/>
                <a:stretch>
                  <a:fillRect/>
                </a:stretch>
              </p:blipFill>
              <p:spPr>
                <a:xfrm>
                  <a:off x="4409776" y="762537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274" name="Рукописный ввод 1273">
                  <a:extLst>
                    <a:ext uri="{FF2B5EF4-FFF2-40B4-BE49-F238E27FC236}">
                      <a16:creationId xmlns:a16="http://schemas.microsoft.com/office/drawing/2014/main" id="{C50300B3-54A5-8CCB-BF66-DFFDFEEFB68B}"/>
                    </a:ext>
                  </a:extLst>
                </p14:cNvPr>
                <p14:cNvContentPartPr/>
                <p14:nvPr/>
              </p14:nvContentPartPr>
              <p14:xfrm>
                <a:off x="4407976" y="7690177"/>
                <a:ext cx="360" cy="360"/>
              </p14:xfrm>
            </p:contentPart>
          </mc:Choice>
          <mc:Fallback xmlns="">
            <p:pic>
              <p:nvPicPr>
                <p:cNvPr id="1274" name="Рукописный ввод 1273">
                  <a:extLst>
                    <a:ext uri="{FF2B5EF4-FFF2-40B4-BE49-F238E27FC236}">
                      <a16:creationId xmlns:a16="http://schemas.microsoft.com/office/drawing/2014/main" id="{C50300B3-54A5-8CCB-BF66-DFFDFEEFB68B}"/>
                    </a:ext>
                  </a:extLst>
                </p:cNvPr>
                <p:cNvPicPr/>
                <p:nvPr/>
              </p:nvPicPr>
              <p:blipFill>
                <a:blip r:embed="rId141"/>
                <a:stretch>
                  <a:fillRect/>
                </a:stretch>
              </p:blipFill>
              <p:spPr>
                <a:xfrm>
                  <a:off x="4403656" y="7685857"/>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2">
            <p14:nvContentPartPr>
              <p14:cNvPr id="1276" name="Рукописный ввод 1275">
                <a:extLst>
                  <a:ext uri="{FF2B5EF4-FFF2-40B4-BE49-F238E27FC236}">
                    <a16:creationId xmlns:a16="http://schemas.microsoft.com/office/drawing/2014/main" id="{BC325CBB-0D15-573D-FC1F-AA4DF8CFC3C8}"/>
                  </a:ext>
                </a:extLst>
              </p14:cNvPr>
              <p14:cNvContentPartPr/>
              <p14:nvPr/>
            </p14:nvContentPartPr>
            <p14:xfrm>
              <a:off x="4389976" y="7787377"/>
              <a:ext cx="360" cy="360"/>
            </p14:xfrm>
          </p:contentPart>
        </mc:Choice>
        <mc:Fallback xmlns="">
          <p:pic>
            <p:nvPicPr>
              <p:cNvPr id="1276" name="Рукописный ввод 1275">
                <a:extLst>
                  <a:ext uri="{FF2B5EF4-FFF2-40B4-BE49-F238E27FC236}">
                    <a16:creationId xmlns:a16="http://schemas.microsoft.com/office/drawing/2014/main" id="{BC325CBB-0D15-573D-FC1F-AA4DF8CFC3C8}"/>
                  </a:ext>
                </a:extLst>
              </p:cNvPr>
              <p:cNvPicPr/>
              <p:nvPr/>
            </p:nvPicPr>
            <p:blipFill>
              <a:blip r:embed="rId141"/>
              <a:stretch>
                <a:fillRect/>
              </a:stretch>
            </p:blipFill>
            <p:spPr>
              <a:xfrm>
                <a:off x="4385656" y="778305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277" name="Рукописный ввод 1276">
                <a:extLst>
                  <a:ext uri="{FF2B5EF4-FFF2-40B4-BE49-F238E27FC236}">
                    <a16:creationId xmlns:a16="http://schemas.microsoft.com/office/drawing/2014/main" id="{50C2C536-4794-FEC8-511D-A4A22C0C2CBF}"/>
                  </a:ext>
                </a:extLst>
              </p14:cNvPr>
              <p14:cNvContentPartPr/>
              <p14:nvPr/>
            </p14:nvContentPartPr>
            <p14:xfrm>
              <a:off x="4133331" y="6759793"/>
              <a:ext cx="189000" cy="91800"/>
            </p14:xfrm>
          </p:contentPart>
        </mc:Choice>
        <mc:Fallback>
          <p:pic>
            <p:nvPicPr>
              <p:cNvPr id="1277" name="Рукописный ввод 1276">
                <a:extLst>
                  <a:ext uri="{FF2B5EF4-FFF2-40B4-BE49-F238E27FC236}">
                    <a16:creationId xmlns:a16="http://schemas.microsoft.com/office/drawing/2014/main" id="{50C2C536-4794-FEC8-511D-A4A22C0C2CBF}"/>
                  </a:ext>
                </a:extLst>
              </p:cNvPr>
              <p:cNvPicPr/>
              <p:nvPr/>
            </p:nvPicPr>
            <p:blipFill>
              <a:blip r:embed="rId254"/>
              <a:stretch>
                <a:fillRect/>
              </a:stretch>
            </p:blipFill>
            <p:spPr>
              <a:xfrm>
                <a:off x="4129019" y="6755473"/>
                <a:ext cx="197624" cy="100440"/>
              </a:xfrm>
              <a:prstGeom prst="rect">
                <a:avLst/>
              </a:prstGeom>
            </p:spPr>
          </p:pic>
        </mc:Fallback>
      </mc:AlternateContent>
      <p:grpSp>
        <p:nvGrpSpPr>
          <p:cNvPr id="1280" name="Группа 1279">
            <a:extLst>
              <a:ext uri="{FF2B5EF4-FFF2-40B4-BE49-F238E27FC236}">
                <a16:creationId xmlns:a16="http://schemas.microsoft.com/office/drawing/2014/main" id="{0AF052C6-7DEA-3F43-1ABD-56EE83B9423A}"/>
              </a:ext>
            </a:extLst>
          </p:cNvPr>
          <p:cNvGrpSpPr/>
          <p:nvPr/>
        </p:nvGrpSpPr>
        <p:grpSpPr>
          <a:xfrm>
            <a:off x="4317256" y="7736257"/>
            <a:ext cx="199440" cy="122040"/>
            <a:chOff x="4317256" y="7736257"/>
            <a:chExt cx="199440" cy="122040"/>
          </a:xfrm>
        </p:grpSpPr>
        <mc:AlternateContent xmlns:mc="http://schemas.openxmlformats.org/markup-compatibility/2006" xmlns:p14="http://schemas.microsoft.com/office/powerpoint/2010/main">
          <mc:Choice Requires="p14">
            <p:contentPart p14:bwMode="auto" r:id="rId255">
              <p14:nvContentPartPr>
                <p14:cNvPr id="1278" name="Рукописный ввод 1277">
                  <a:extLst>
                    <a:ext uri="{FF2B5EF4-FFF2-40B4-BE49-F238E27FC236}">
                      <a16:creationId xmlns:a16="http://schemas.microsoft.com/office/drawing/2014/main" id="{D91E81DE-3B29-9097-7FF9-BAEF51B27248}"/>
                    </a:ext>
                  </a:extLst>
                </p14:cNvPr>
                <p14:cNvContentPartPr/>
                <p14:nvPr/>
              </p14:nvContentPartPr>
              <p14:xfrm>
                <a:off x="4317256" y="7736257"/>
                <a:ext cx="198720" cy="105480"/>
              </p14:xfrm>
            </p:contentPart>
          </mc:Choice>
          <mc:Fallback xmlns="">
            <p:pic>
              <p:nvPicPr>
                <p:cNvPr id="1278" name="Рукописный ввод 1277">
                  <a:extLst>
                    <a:ext uri="{FF2B5EF4-FFF2-40B4-BE49-F238E27FC236}">
                      <a16:creationId xmlns:a16="http://schemas.microsoft.com/office/drawing/2014/main" id="{D91E81DE-3B29-9097-7FF9-BAEF51B27248}"/>
                    </a:ext>
                  </a:extLst>
                </p:cNvPr>
                <p:cNvPicPr/>
                <p:nvPr/>
              </p:nvPicPr>
              <p:blipFill>
                <a:blip r:embed="rId256"/>
                <a:stretch>
                  <a:fillRect/>
                </a:stretch>
              </p:blipFill>
              <p:spPr>
                <a:xfrm>
                  <a:off x="4312936" y="7731937"/>
                  <a:ext cx="2073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279" name="Рукописный ввод 1278">
                  <a:extLst>
                    <a:ext uri="{FF2B5EF4-FFF2-40B4-BE49-F238E27FC236}">
                      <a16:creationId xmlns:a16="http://schemas.microsoft.com/office/drawing/2014/main" id="{F93F9787-4B10-2379-A1EA-EB57859111A7}"/>
                    </a:ext>
                  </a:extLst>
                </p14:cNvPr>
                <p14:cNvContentPartPr/>
                <p14:nvPr/>
              </p14:nvContentPartPr>
              <p14:xfrm>
                <a:off x="4365856" y="7769017"/>
                <a:ext cx="150840" cy="89280"/>
              </p14:xfrm>
            </p:contentPart>
          </mc:Choice>
          <mc:Fallback xmlns="">
            <p:pic>
              <p:nvPicPr>
                <p:cNvPr id="1279" name="Рукописный ввод 1278">
                  <a:extLst>
                    <a:ext uri="{FF2B5EF4-FFF2-40B4-BE49-F238E27FC236}">
                      <a16:creationId xmlns:a16="http://schemas.microsoft.com/office/drawing/2014/main" id="{F93F9787-4B10-2379-A1EA-EB57859111A7}"/>
                    </a:ext>
                  </a:extLst>
                </p:cNvPr>
                <p:cNvPicPr/>
                <p:nvPr/>
              </p:nvPicPr>
              <p:blipFill>
                <a:blip r:embed="rId258"/>
                <a:stretch>
                  <a:fillRect/>
                </a:stretch>
              </p:blipFill>
              <p:spPr>
                <a:xfrm>
                  <a:off x="4361536" y="7764697"/>
                  <a:ext cx="159480" cy="97920"/>
                </a:xfrm>
                <a:prstGeom prst="rect">
                  <a:avLst/>
                </a:prstGeom>
              </p:spPr>
            </p:pic>
          </mc:Fallback>
        </mc:AlternateContent>
      </p:grpSp>
      <p:pic>
        <p:nvPicPr>
          <p:cNvPr id="1281" name="Рисунок 1280">
            <a:extLst>
              <a:ext uri="{FF2B5EF4-FFF2-40B4-BE49-F238E27FC236}">
                <a16:creationId xmlns:a16="http://schemas.microsoft.com/office/drawing/2014/main" id="{5083D8EC-A0B0-3257-1213-E528ADE263CD}"/>
              </a:ext>
            </a:extLst>
          </p:cNvPr>
          <p:cNvPicPr>
            <a:picLocks noChangeAspect="1"/>
          </p:cNvPicPr>
          <p:nvPr/>
        </p:nvPicPr>
        <p:blipFill>
          <a:blip r:embed="rId174"/>
          <a:stretch>
            <a:fillRect/>
          </a:stretch>
        </p:blipFill>
        <p:spPr>
          <a:xfrm>
            <a:off x="3416401" y="2795828"/>
            <a:ext cx="914785" cy="1015253"/>
          </a:xfrm>
          <a:prstGeom prst="rect">
            <a:avLst/>
          </a:prstGeom>
        </p:spPr>
      </p:pic>
      <mc:AlternateContent xmlns:mc="http://schemas.openxmlformats.org/markup-compatibility/2006" xmlns:p14="http://schemas.microsoft.com/office/powerpoint/2010/main">
        <mc:Choice Requires="p14">
          <p:contentPart p14:bwMode="auto" r:id="rId259">
            <p14:nvContentPartPr>
              <p14:cNvPr id="1285" name="Рукописный ввод 1284">
                <a:extLst>
                  <a:ext uri="{FF2B5EF4-FFF2-40B4-BE49-F238E27FC236}">
                    <a16:creationId xmlns:a16="http://schemas.microsoft.com/office/drawing/2014/main" id="{0110E757-5CCD-5895-7919-BC6B624EC030}"/>
                  </a:ext>
                </a:extLst>
              </p14:cNvPr>
              <p14:cNvContentPartPr/>
              <p14:nvPr/>
            </p14:nvContentPartPr>
            <p14:xfrm>
              <a:off x="4242016" y="3452982"/>
              <a:ext cx="54000" cy="93960"/>
            </p14:xfrm>
          </p:contentPart>
        </mc:Choice>
        <mc:Fallback xmlns="">
          <p:pic>
            <p:nvPicPr>
              <p:cNvPr id="1285" name="Рукописный ввод 1284">
                <a:extLst>
                  <a:ext uri="{FF2B5EF4-FFF2-40B4-BE49-F238E27FC236}">
                    <a16:creationId xmlns:a16="http://schemas.microsoft.com/office/drawing/2014/main" id="{0110E757-5CCD-5895-7919-BC6B624EC030}"/>
                  </a:ext>
                </a:extLst>
              </p:cNvPr>
              <p:cNvPicPr/>
              <p:nvPr/>
            </p:nvPicPr>
            <p:blipFill>
              <a:blip r:embed="rId260"/>
              <a:stretch>
                <a:fillRect/>
              </a:stretch>
            </p:blipFill>
            <p:spPr>
              <a:xfrm>
                <a:off x="4233016" y="3443982"/>
                <a:ext cx="71640" cy="111600"/>
              </a:xfrm>
              <a:prstGeom prst="rect">
                <a:avLst/>
              </a:prstGeom>
            </p:spPr>
          </p:pic>
        </mc:Fallback>
      </mc:AlternateContent>
      <p:grpSp>
        <p:nvGrpSpPr>
          <p:cNvPr id="1287" name="Группа 1286">
            <a:extLst>
              <a:ext uri="{FF2B5EF4-FFF2-40B4-BE49-F238E27FC236}">
                <a16:creationId xmlns:a16="http://schemas.microsoft.com/office/drawing/2014/main" id="{DB48BE76-DFA0-C4A0-6091-91A708947DE8}"/>
              </a:ext>
            </a:extLst>
          </p:cNvPr>
          <p:cNvGrpSpPr/>
          <p:nvPr/>
        </p:nvGrpSpPr>
        <p:grpSpPr>
          <a:xfrm>
            <a:off x="4256056" y="3396822"/>
            <a:ext cx="50040" cy="167040"/>
            <a:chOff x="4256056" y="3396822"/>
            <a:chExt cx="50040" cy="167040"/>
          </a:xfrm>
        </p:grpSpPr>
        <mc:AlternateContent xmlns:mc="http://schemas.openxmlformats.org/markup-compatibility/2006" xmlns:p14="http://schemas.microsoft.com/office/powerpoint/2010/main">
          <mc:Choice Requires="p14">
            <p:contentPart p14:bwMode="auto" r:id="rId261">
              <p14:nvContentPartPr>
                <p14:cNvPr id="1282" name="Рукописный ввод 1281">
                  <a:extLst>
                    <a:ext uri="{FF2B5EF4-FFF2-40B4-BE49-F238E27FC236}">
                      <a16:creationId xmlns:a16="http://schemas.microsoft.com/office/drawing/2014/main" id="{742018C8-8C7E-1595-C87B-3693F6FEE3E2}"/>
                    </a:ext>
                  </a:extLst>
                </p14:cNvPr>
                <p14:cNvContentPartPr/>
                <p14:nvPr/>
              </p14:nvContentPartPr>
              <p14:xfrm>
                <a:off x="4256776" y="3396822"/>
                <a:ext cx="360" cy="157680"/>
              </p14:xfrm>
            </p:contentPart>
          </mc:Choice>
          <mc:Fallback xmlns="">
            <p:pic>
              <p:nvPicPr>
                <p:cNvPr id="1282" name="Рукописный ввод 1281">
                  <a:extLst>
                    <a:ext uri="{FF2B5EF4-FFF2-40B4-BE49-F238E27FC236}">
                      <a16:creationId xmlns:a16="http://schemas.microsoft.com/office/drawing/2014/main" id="{742018C8-8C7E-1595-C87B-3693F6FEE3E2}"/>
                    </a:ext>
                  </a:extLst>
                </p:cNvPr>
                <p:cNvPicPr/>
                <p:nvPr/>
              </p:nvPicPr>
              <p:blipFill>
                <a:blip r:embed="rId262"/>
                <a:stretch>
                  <a:fillRect/>
                </a:stretch>
              </p:blipFill>
              <p:spPr>
                <a:xfrm>
                  <a:off x="4248136" y="3388182"/>
                  <a:ext cx="18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283" name="Рукописный ввод 1282">
                  <a:extLst>
                    <a:ext uri="{FF2B5EF4-FFF2-40B4-BE49-F238E27FC236}">
                      <a16:creationId xmlns:a16="http://schemas.microsoft.com/office/drawing/2014/main" id="{7F37AD62-3BE6-F7C2-78D6-E9F2B7E5EF89}"/>
                    </a:ext>
                  </a:extLst>
                </p14:cNvPr>
                <p14:cNvContentPartPr/>
                <p14:nvPr/>
              </p14:nvContentPartPr>
              <p14:xfrm>
                <a:off x="4256056" y="3409062"/>
                <a:ext cx="14400" cy="154800"/>
              </p14:xfrm>
            </p:contentPart>
          </mc:Choice>
          <mc:Fallback xmlns="">
            <p:pic>
              <p:nvPicPr>
                <p:cNvPr id="1283" name="Рукописный ввод 1282">
                  <a:extLst>
                    <a:ext uri="{FF2B5EF4-FFF2-40B4-BE49-F238E27FC236}">
                      <a16:creationId xmlns:a16="http://schemas.microsoft.com/office/drawing/2014/main" id="{7F37AD62-3BE6-F7C2-78D6-E9F2B7E5EF89}"/>
                    </a:ext>
                  </a:extLst>
                </p:cNvPr>
                <p:cNvPicPr/>
                <p:nvPr/>
              </p:nvPicPr>
              <p:blipFill>
                <a:blip r:embed="rId264"/>
                <a:stretch>
                  <a:fillRect/>
                </a:stretch>
              </p:blipFill>
              <p:spPr>
                <a:xfrm>
                  <a:off x="4247056" y="3400062"/>
                  <a:ext cx="320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286" name="Рукописный ввод 1285">
                  <a:extLst>
                    <a:ext uri="{FF2B5EF4-FFF2-40B4-BE49-F238E27FC236}">
                      <a16:creationId xmlns:a16="http://schemas.microsoft.com/office/drawing/2014/main" id="{9C82BE76-E5F1-A8AA-1869-4DA31FA3F204}"/>
                    </a:ext>
                  </a:extLst>
                </p14:cNvPr>
                <p14:cNvContentPartPr/>
                <p14:nvPr/>
              </p14:nvContentPartPr>
              <p14:xfrm>
                <a:off x="4262536" y="3414822"/>
                <a:ext cx="43560" cy="138960"/>
              </p14:xfrm>
            </p:contentPart>
          </mc:Choice>
          <mc:Fallback xmlns="">
            <p:pic>
              <p:nvPicPr>
                <p:cNvPr id="1286" name="Рукописный ввод 1285">
                  <a:extLst>
                    <a:ext uri="{FF2B5EF4-FFF2-40B4-BE49-F238E27FC236}">
                      <a16:creationId xmlns:a16="http://schemas.microsoft.com/office/drawing/2014/main" id="{9C82BE76-E5F1-A8AA-1869-4DA31FA3F204}"/>
                    </a:ext>
                  </a:extLst>
                </p:cNvPr>
                <p:cNvPicPr/>
                <p:nvPr/>
              </p:nvPicPr>
              <p:blipFill>
                <a:blip r:embed="rId266"/>
                <a:stretch>
                  <a:fillRect/>
                </a:stretch>
              </p:blipFill>
              <p:spPr>
                <a:xfrm>
                  <a:off x="4253896" y="3406182"/>
                  <a:ext cx="61200" cy="156600"/>
                </a:xfrm>
                <a:prstGeom prst="rect">
                  <a:avLst/>
                </a:prstGeom>
              </p:spPr>
            </p:pic>
          </mc:Fallback>
        </mc:AlternateContent>
      </p:grpSp>
      <p:grpSp>
        <p:nvGrpSpPr>
          <p:cNvPr id="1297" name="Группа 1296">
            <a:extLst>
              <a:ext uri="{FF2B5EF4-FFF2-40B4-BE49-F238E27FC236}">
                <a16:creationId xmlns:a16="http://schemas.microsoft.com/office/drawing/2014/main" id="{6B594061-4D2C-646B-E326-285774152F3F}"/>
              </a:ext>
            </a:extLst>
          </p:cNvPr>
          <p:cNvGrpSpPr/>
          <p:nvPr/>
        </p:nvGrpSpPr>
        <p:grpSpPr>
          <a:xfrm>
            <a:off x="4256776" y="3402942"/>
            <a:ext cx="42840" cy="133560"/>
            <a:chOff x="4256776" y="3402942"/>
            <a:chExt cx="42840" cy="133560"/>
          </a:xfrm>
        </p:grpSpPr>
        <mc:AlternateContent xmlns:mc="http://schemas.openxmlformats.org/markup-compatibility/2006" xmlns:p14="http://schemas.microsoft.com/office/powerpoint/2010/main">
          <mc:Choice Requires="p14">
            <p:contentPart p14:bwMode="auto" r:id="rId267">
              <p14:nvContentPartPr>
                <p14:cNvPr id="1288" name="Рукописный ввод 1287">
                  <a:extLst>
                    <a:ext uri="{FF2B5EF4-FFF2-40B4-BE49-F238E27FC236}">
                      <a16:creationId xmlns:a16="http://schemas.microsoft.com/office/drawing/2014/main" id="{1C59B46B-C6DB-D20F-065B-E21ADB104DCD}"/>
                    </a:ext>
                  </a:extLst>
                </p14:cNvPr>
                <p14:cNvContentPartPr/>
                <p14:nvPr/>
              </p14:nvContentPartPr>
              <p14:xfrm>
                <a:off x="4293136" y="3427422"/>
                <a:ext cx="360" cy="360"/>
              </p14:xfrm>
            </p:contentPart>
          </mc:Choice>
          <mc:Fallback xmlns="">
            <p:pic>
              <p:nvPicPr>
                <p:cNvPr id="1288" name="Рукописный ввод 1287">
                  <a:extLst>
                    <a:ext uri="{FF2B5EF4-FFF2-40B4-BE49-F238E27FC236}">
                      <a16:creationId xmlns:a16="http://schemas.microsoft.com/office/drawing/2014/main" id="{1C59B46B-C6DB-D20F-065B-E21ADB104DCD}"/>
                    </a:ext>
                  </a:extLst>
                </p:cNvPr>
                <p:cNvPicPr/>
                <p:nvPr/>
              </p:nvPicPr>
              <p:blipFill>
                <a:blip r:embed="rId141"/>
                <a:stretch>
                  <a:fillRect/>
                </a:stretch>
              </p:blipFill>
              <p:spPr>
                <a:xfrm>
                  <a:off x="4288816" y="342310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289" name="Рукописный ввод 1288">
                  <a:extLst>
                    <a:ext uri="{FF2B5EF4-FFF2-40B4-BE49-F238E27FC236}">
                      <a16:creationId xmlns:a16="http://schemas.microsoft.com/office/drawing/2014/main" id="{5AD5BC2E-32B3-1271-EDDD-0D291E38E54D}"/>
                    </a:ext>
                  </a:extLst>
                </p14:cNvPr>
                <p14:cNvContentPartPr/>
                <p14:nvPr/>
              </p14:nvContentPartPr>
              <p14:xfrm>
                <a:off x="4275136" y="3402942"/>
                <a:ext cx="360" cy="360"/>
              </p14:xfrm>
            </p:contentPart>
          </mc:Choice>
          <mc:Fallback xmlns="">
            <p:pic>
              <p:nvPicPr>
                <p:cNvPr id="1289" name="Рукописный ввод 1288">
                  <a:extLst>
                    <a:ext uri="{FF2B5EF4-FFF2-40B4-BE49-F238E27FC236}">
                      <a16:creationId xmlns:a16="http://schemas.microsoft.com/office/drawing/2014/main" id="{5AD5BC2E-32B3-1271-EDDD-0D291E38E54D}"/>
                    </a:ext>
                  </a:extLst>
                </p:cNvPr>
                <p:cNvPicPr/>
                <p:nvPr/>
              </p:nvPicPr>
              <p:blipFill>
                <a:blip r:embed="rId141"/>
                <a:stretch>
                  <a:fillRect/>
                </a:stretch>
              </p:blipFill>
              <p:spPr>
                <a:xfrm>
                  <a:off x="4270816" y="339862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290" name="Рукописный ввод 1289">
                  <a:extLst>
                    <a:ext uri="{FF2B5EF4-FFF2-40B4-BE49-F238E27FC236}">
                      <a16:creationId xmlns:a16="http://schemas.microsoft.com/office/drawing/2014/main" id="{9540592F-17F4-A414-C624-7A99A3770155}"/>
                    </a:ext>
                  </a:extLst>
                </p14:cNvPr>
                <p14:cNvContentPartPr/>
                <p14:nvPr/>
              </p14:nvContentPartPr>
              <p14:xfrm>
                <a:off x="4268656" y="3463422"/>
                <a:ext cx="360" cy="1440"/>
              </p14:xfrm>
            </p:contentPart>
          </mc:Choice>
          <mc:Fallback xmlns="">
            <p:pic>
              <p:nvPicPr>
                <p:cNvPr id="1290" name="Рукописный ввод 1289">
                  <a:extLst>
                    <a:ext uri="{FF2B5EF4-FFF2-40B4-BE49-F238E27FC236}">
                      <a16:creationId xmlns:a16="http://schemas.microsoft.com/office/drawing/2014/main" id="{9540592F-17F4-A414-C624-7A99A3770155}"/>
                    </a:ext>
                  </a:extLst>
                </p:cNvPr>
                <p:cNvPicPr/>
                <p:nvPr/>
              </p:nvPicPr>
              <p:blipFill>
                <a:blip r:embed="rId248"/>
                <a:stretch>
                  <a:fillRect/>
                </a:stretch>
              </p:blipFill>
              <p:spPr>
                <a:xfrm>
                  <a:off x="4264336" y="3459102"/>
                  <a:ext cx="90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291" name="Рукописный ввод 1290">
                  <a:extLst>
                    <a:ext uri="{FF2B5EF4-FFF2-40B4-BE49-F238E27FC236}">
                      <a16:creationId xmlns:a16="http://schemas.microsoft.com/office/drawing/2014/main" id="{15270515-4B6B-1054-28DA-BC18B1CE1199}"/>
                    </a:ext>
                  </a:extLst>
                </p14:cNvPr>
                <p14:cNvContentPartPr/>
                <p14:nvPr/>
              </p14:nvContentPartPr>
              <p14:xfrm>
                <a:off x="4287016" y="3469542"/>
                <a:ext cx="360" cy="360"/>
              </p14:xfrm>
            </p:contentPart>
          </mc:Choice>
          <mc:Fallback xmlns="">
            <p:pic>
              <p:nvPicPr>
                <p:cNvPr id="1291" name="Рукописный ввод 1290">
                  <a:extLst>
                    <a:ext uri="{FF2B5EF4-FFF2-40B4-BE49-F238E27FC236}">
                      <a16:creationId xmlns:a16="http://schemas.microsoft.com/office/drawing/2014/main" id="{15270515-4B6B-1054-28DA-BC18B1CE1199}"/>
                    </a:ext>
                  </a:extLst>
                </p:cNvPr>
                <p:cNvPicPr/>
                <p:nvPr/>
              </p:nvPicPr>
              <p:blipFill>
                <a:blip r:embed="rId141"/>
                <a:stretch>
                  <a:fillRect/>
                </a:stretch>
              </p:blipFill>
              <p:spPr>
                <a:xfrm>
                  <a:off x="4282696" y="346522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293" name="Рукописный ввод 1292">
                  <a:extLst>
                    <a:ext uri="{FF2B5EF4-FFF2-40B4-BE49-F238E27FC236}">
                      <a16:creationId xmlns:a16="http://schemas.microsoft.com/office/drawing/2014/main" id="{8A9EA495-9E4B-5965-4B8D-C0E8999AE40E}"/>
                    </a:ext>
                  </a:extLst>
                </p14:cNvPr>
                <p14:cNvContentPartPr/>
                <p14:nvPr/>
              </p14:nvContentPartPr>
              <p14:xfrm>
                <a:off x="4299256" y="3512022"/>
                <a:ext cx="360" cy="360"/>
              </p14:xfrm>
            </p:contentPart>
          </mc:Choice>
          <mc:Fallback xmlns="">
            <p:pic>
              <p:nvPicPr>
                <p:cNvPr id="1293" name="Рукописный ввод 1292">
                  <a:extLst>
                    <a:ext uri="{FF2B5EF4-FFF2-40B4-BE49-F238E27FC236}">
                      <a16:creationId xmlns:a16="http://schemas.microsoft.com/office/drawing/2014/main" id="{8A9EA495-9E4B-5965-4B8D-C0E8999AE40E}"/>
                    </a:ext>
                  </a:extLst>
                </p:cNvPr>
                <p:cNvPicPr/>
                <p:nvPr/>
              </p:nvPicPr>
              <p:blipFill>
                <a:blip r:embed="rId141"/>
                <a:stretch>
                  <a:fillRect/>
                </a:stretch>
              </p:blipFill>
              <p:spPr>
                <a:xfrm>
                  <a:off x="4294936" y="350770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294" name="Рукописный ввод 1293">
                  <a:extLst>
                    <a:ext uri="{FF2B5EF4-FFF2-40B4-BE49-F238E27FC236}">
                      <a16:creationId xmlns:a16="http://schemas.microsoft.com/office/drawing/2014/main" id="{08EFF7F0-D845-1BC2-781E-239FD5AC13D7}"/>
                    </a:ext>
                  </a:extLst>
                </p14:cNvPr>
                <p14:cNvContentPartPr/>
                <p14:nvPr/>
              </p14:nvContentPartPr>
              <p14:xfrm>
                <a:off x="4256776" y="3481782"/>
                <a:ext cx="360" cy="360"/>
              </p14:xfrm>
            </p:contentPart>
          </mc:Choice>
          <mc:Fallback xmlns="">
            <p:pic>
              <p:nvPicPr>
                <p:cNvPr id="1294" name="Рукописный ввод 1293">
                  <a:extLst>
                    <a:ext uri="{FF2B5EF4-FFF2-40B4-BE49-F238E27FC236}">
                      <a16:creationId xmlns:a16="http://schemas.microsoft.com/office/drawing/2014/main" id="{08EFF7F0-D845-1BC2-781E-239FD5AC13D7}"/>
                    </a:ext>
                  </a:extLst>
                </p:cNvPr>
                <p:cNvPicPr/>
                <p:nvPr/>
              </p:nvPicPr>
              <p:blipFill>
                <a:blip r:embed="rId141"/>
                <a:stretch>
                  <a:fillRect/>
                </a:stretch>
              </p:blipFill>
              <p:spPr>
                <a:xfrm>
                  <a:off x="4252456" y="347746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295" name="Рукописный ввод 1294">
                  <a:extLst>
                    <a:ext uri="{FF2B5EF4-FFF2-40B4-BE49-F238E27FC236}">
                      <a16:creationId xmlns:a16="http://schemas.microsoft.com/office/drawing/2014/main" id="{FD2DD0F0-008C-9E01-6B91-055CA473410E}"/>
                    </a:ext>
                  </a:extLst>
                </p14:cNvPr>
                <p14:cNvContentPartPr/>
                <p14:nvPr/>
              </p14:nvContentPartPr>
              <p14:xfrm>
                <a:off x="4275136" y="3499782"/>
                <a:ext cx="360" cy="360"/>
              </p14:xfrm>
            </p:contentPart>
          </mc:Choice>
          <mc:Fallback xmlns="">
            <p:pic>
              <p:nvPicPr>
                <p:cNvPr id="1295" name="Рукописный ввод 1294">
                  <a:extLst>
                    <a:ext uri="{FF2B5EF4-FFF2-40B4-BE49-F238E27FC236}">
                      <a16:creationId xmlns:a16="http://schemas.microsoft.com/office/drawing/2014/main" id="{FD2DD0F0-008C-9E01-6B91-055CA473410E}"/>
                    </a:ext>
                  </a:extLst>
                </p:cNvPr>
                <p:cNvPicPr/>
                <p:nvPr/>
              </p:nvPicPr>
              <p:blipFill>
                <a:blip r:embed="rId141"/>
                <a:stretch>
                  <a:fillRect/>
                </a:stretch>
              </p:blipFill>
              <p:spPr>
                <a:xfrm>
                  <a:off x="4270816" y="3495462"/>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296" name="Рукописный ввод 1295">
                  <a:extLst>
                    <a:ext uri="{FF2B5EF4-FFF2-40B4-BE49-F238E27FC236}">
                      <a16:creationId xmlns:a16="http://schemas.microsoft.com/office/drawing/2014/main" id="{DED4885A-415B-95DC-4DF8-FB1E33F11FFE}"/>
                    </a:ext>
                  </a:extLst>
                </p14:cNvPr>
                <p14:cNvContentPartPr/>
                <p14:nvPr/>
              </p14:nvContentPartPr>
              <p14:xfrm>
                <a:off x="4262896" y="3536142"/>
                <a:ext cx="360" cy="360"/>
              </p14:xfrm>
            </p:contentPart>
          </mc:Choice>
          <mc:Fallback xmlns="">
            <p:pic>
              <p:nvPicPr>
                <p:cNvPr id="1296" name="Рукописный ввод 1295">
                  <a:extLst>
                    <a:ext uri="{FF2B5EF4-FFF2-40B4-BE49-F238E27FC236}">
                      <a16:creationId xmlns:a16="http://schemas.microsoft.com/office/drawing/2014/main" id="{DED4885A-415B-95DC-4DF8-FB1E33F11FFE}"/>
                    </a:ext>
                  </a:extLst>
                </p:cNvPr>
                <p:cNvPicPr/>
                <p:nvPr/>
              </p:nvPicPr>
              <p:blipFill>
                <a:blip r:embed="rId141"/>
                <a:stretch>
                  <a:fillRect/>
                </a:stretch>
              </p:blipFill>
              <p:spPr>
                <a:xfrm>
                  <a:off x="4258576" y="3531822"/>
                  <a:ext cx="9000" cy="9000"/>
                </a:xfrm>
                <a:prstGeom prst="rect">
                  <a:avLst/>
                </a:prstGeom>
              </p:spPr>
            </p:pic>
          </mc:Fallback>
        </mc:AlternateContent>
      </p:grpSp>
      <p:grpSp>
        <p:nvGrpSpPr>
          <p:cNvPr id="1313" name="Группа 1312">
            <a:extLst>
              <a:ext uri="{FF2B5EF4-FFF2-40B4-BE49-F238E27FC236}">
                <a16:creationId xmlns:a16="http://schemas.microsoft.com/office/drawing/2014/main" id="{63D0E7A3-32D7-19B9-59BB-336AFEA50BD8}"/>
              </a:ext>
            </a:extLst>
          </p:cNvPr>
          <p:cNvGrpSpPr/>
          <p:nvPr/>
        </p:nvGrpSpPr>
        <p:grpSpPr>
          <a:xfrm>
            <a:off x="3754443" y="2970653"/>
            <a:ext cx="479880" cy="514800"/>
            <a:chOff x="4034656" y="2906142"/>
            <a:chExt cx="479880" cy="514800"/>
          </a:xfrm>
        </p:grpSpPr>
        <mc:AlternateContent xmlns:mc="http://schemas.openxmlformats.org/markup-compatibility/2006" xmlns:p14="http://schemas.microsoft.com/office/powerpoint/2010/main">
          <mc:Choice Requires="p14">
            <p:contentPart p14:bwMode="auto" r:id="rId275">
              <p14:nvContentPartPr>
                <p14:cNvPr id="1298" name="Рукописный ввод 1297">
                  <a:extLst>
                    <a:ext uri="{FF2B5EF4-FFF2-40B4-BE49-F238E27FC236}">
                      <a16:creationId xmlns:a16="http://schemas.microsoft.com/office/drawing/2014/main" id="{E05D913B-4042-0555-1A9A-6A7AF9422047}"/>
                    </a:ext>
                  </a:extLst>
                </p14:cNvPr>
                <p14:cNvContentPartPr/>
                <p14:nvPr/>
              </p14:nvContentPartPr>
              <p14:xfrm>
                <a:off x="4179016" y="3027462"/>
                <a:ext cx="83880" cy="67680"/>
              </p14:xfrm>
            </p:contentPart>
          </mc:Choice>
          <mc:Fallback xmlns="">
            <p:pic>
              <p:nvPicPr>
                <p:cNvPr id="1298" name="Рукописный ввод 1297">
                  <a:extLst>
                    <a:ext uri="{FF2B5EF4-FFF2-40B4-BE49-F238E27FC236}">
                      <a16:creationId xmlns:a16="http://schemas.microsoft.com/office/drawing/2014/main" id="{E05D913B-4042-0555-1A9A-6A7AF9422047}"/>
                    </a:ext>
                  </a:extLst>
                </p:cNvPr>
                <p:cNvPicPr/>
                <p:nvPr/>
              </p:nvPicPr>
              <p:blipFill>
                <a:blip r:embed="rId276"/>
                <a:stretch>
                  <a:fillRect/>
                </a:stretch>
              </p:blipFill>
              <p:spPr>
                <a:xfrm>
                  <a:off x="4174696" y="3023142"/>
                  <a:ext cx="925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299" name="Рукописный ввод 1298">
                  <a:extLst>
                    <a:ext uri="{FF2B5EF4-FFF2-40B4-BE49-F238E27FC236}">
                      <a16:creationId xmlns:a16="http://schemas.microsoft.com/office/drawing/2014/main" id="{227AF696-9F77-DF29-CA58-9103D9ECAE9D}"/>
                    </a:ext>
                  </a:extLst>
                </p14:cNvPr>
                <p14:cNvContentPartPr/>
                <p14:nvPr/>
              </p14:nvContentPartPr>
              <p14:xfrm>
                <a:off x="4210336" y="3058062"/>
                <a:ext cx="28800" cy="102600"/>
              </p14:xfrm>
            </p:contentPart>
          </mc:Choice>
          <mc:Fallback xmlns="">
            <p:pic>
              <p:nvPicPr>
                <p:cNvPr id="1299" name="Рукописный ввод 1298">
                  <a:extLst>
                    <a:ext uri="{FF2B5EF4-FFF2-40B4-BE49-F238E27FC236}">
                      <a16:creationId xmlns:a16="http://schemas.microsoft.com/office/drawing/2014/main" id="{227AF696-9F77-DF29-CA58-9103D9ECAE9D}"/>
                    </a:ext>
                  </a:extLst>
                </p:cNvPr>
                <p:cNvPicPr/>
                <p:nvPr/>
              </p:nvPicPr>
              <p:blipFill>
                <a:blip r:embed="rId278"/>
                <a:stretch>
                  <a:fillRect/>
                </a:stretch>
              </p:blipFill>
              <p:spPr>
                <a:xfrm>
                  <a:off x="4206016" y="3053742"/>
                  <a:ext cx="374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300" name="Рукописный ввод 1299">
                  <a:extLst>
                    <a:ext uri="{FF2B5EF4-FFF2-40B4-BE49-F238E27FC236}">
                      <a16:creationId xmlns:a16="http://schemas.microsoft.com/office/drawing/2014/main" id="{16B3519A-A88B-3834-666F-85566249318E}"/>
                    </a:ext>
                  </a:extLst>
                </p14:cNvPr>
                <p14:cNvContentPartPr/>
                <p14:nvPr/>
              </p14:nvContentPartPr>
              <p14:xfrm>
                <a:off x="4034656" y="3179022"/>
                <a:ext cx="77400" cy="114480"/>
              </p14:xfrm>
            </p:contentPart>
          </mc:Choice>
          <mc:Fallback xmlns="">
            <p:pic>
              <p:nvPicPr>
                <p:cNvPr id="1300" name="Рукописный ввод 1299">
                  <a:extLst>
                    <a:ext uri="{FF2B5EF4-FFF2-40B4-BE49-F238E27FC236}">
                      <a16:creationId xmlns:a16="http://schemas.microsoft.com/office/drawing/2014/main" id="{16B3519A-A88B-3834-666F-85566249318E}"/>
                    </a:ext>
                  </a:extLst>
                </p:cNvPr>
                <p:cNvPicPr/>
                <p:nvPr/>
              </p:nvPicPr>
              <p:blipFill>
                <a:blip r:embed="rId280"/>
                <a:stretch>
                  <a:fillRect/>
                </a:stretch>
              </p:blipFill>
              <p:spPr>
                <a:xfrm>
                  <a:off x="4030336" y="3174702"/>
                  <a:ext cx="8604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301" name="Рукописный ввод 1300">
                  <a:extLst>
                    <a:ext uri="{FF2B5EF4-FFF2-40B4-BE49-F238E27FC236}">
                      <a16:creationId xmlns:a16="http://schemas.microsoft.com/office/drawing/2014/main" id="{60E60A13-9434-E7CA-225D-0B1AD3AF2126}"/>
                    </a:ext>
                  </a:extLst>
                </p14:cNvPr>
                <p14:cNvContentPartPr/>
                <p14:nvPr/>
              </p14:nvContentPartPr>
              <p14:xfrm>
                <a:off x="4085776" y="3209262"/>
                <a:ext cx="44280" cy="89280"/>
              </p14:xfrm>
            </p:contentPart>
          </mc:Choice>
          <mc:Fallback xmlns="">
            <p:pic>
              <p:nvPicPr>
                <p:cNvPr id="1301" name="Рукописный ввод 1300">
                  <a:extLst>
                    <a:ext uri="{FF2B5EF4-FFF2-40B4-BE49-F238E27FC236}">
                      <a16:creationId xmlns:a16="http://schemas.microsoft.com/office/drawing/2014/main" id="{60E60A13-9434-E7CA-225D-0B1AD3AF2126}"/>
                    </a:ext>
                  </a:extLst>
                </p:cNvPr>
                <p:cNvPicPr/>
                <p:nvPr/>
              </p:nvPicPr>
              <p:blipFill>
                <a:blip r:embed="rId282"/>
                <a:stretch>
                  <a:fillRect/>
                </a:stretch>
              </p:blipFill>
              <p:spPr>
                <a:xfrm>
                  <a:off x="4081456" y="3204942"/>
                  <a:ext cx="529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302" name="Рукописный ввод 1301">
                  <a:extLst>
                    <a:ext uri="{FF2B5EF4-FFF2-40B4-BE49-F238E27FC236}">
                      <a16:creationId xmlns:a16="http://schemas.microsoft.com/office/drawing/2014/main" id="{1D5AD200-2270-3881-CBBB-6E704A3AF146}"/>
                    </a:ext>
                  </a:extLst>
                </p14:cNvPr>
                <p14:cNvContentPartPr/>
                <p14:nvPr/>
              </p14:nvContentPartPr>
              <p14:xfrm>
                <a:off x="4432456" y="3136542"/>
                <a:ext cx="82080" cy="130680"/>
              </p14:xfrm>
            </p:contentPart>
          </mc:Choice>
          <mc:Fallback xmlns="">
            <p:pic>
              <p:nvPicPr>
                <p:cNvPr id="1302" name="Рукописный ввод 1301">
                  <a:extLst>
                    <a:ext uri="{FF2B5EF4-FFF2-40B4-BE49-F238E27FC236}">
                      <a16:creationId xmlns:a16="http://schemas.microsoft.com/office/drawing/2014/main" id="{1D5AD200-2270-3881-CBBB-6E704A3AF146}"/>
                    </a:ext>
                  </a:extLst>
                </p:cNvPr>
                <p:cNvPicPr/>
                <p:nvPr/>
              </p:nvPicPr>
              <p:blipFill>
                <a:blip r:embed="rId284"/>
                <a:stretch>
                  <a:fillRect/>
                </a:stretch>
              </p:blipFill>
              <p:spPr>
                <a:xfrm>
                  <a:off x="4428136" y="3132222"/>
                  <a:ext cx="907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304" name="Рукописный ввод 1303">
                  <a:extLst>
                    <a:ext uri="{FF2B5EF4-FFF2-40B4-BE49-F238E27FC236}">
                      <a16:creationId xmlns:a16="http://schemas.microsoft.com/office/drawing/2014/main" id="{CB225421-3500-FAF0-0059-47F605CB8F65}"/>
                    </a:ext>
                  </a:extLst>
                </p14:cNvPr>
                <p14:cNvContentPartPr/>
                <p14:nvPr/>
              </p14:nvContentPartPr>
              <p14:xfrm>
                <a:off x="4438576" y="3184782"/>
                <a:ext cx="21600" cy="87840"/>
              </p14:xfrm>
            </p:contentPart>
          </mc:Choice>
          <mc:Fallback xmlns="">
            <p:pic>
              <p:nvPicPr>
                <p:cNvPr id="1304" name="Рукописный ввод 1303">
                  <a:extLst>
                    <a:ext uri="{FF2B5EF4-FFF2-40B4-BE49-F238E27FC236}">
                      <a16:creationId xmlns:a16="http://schemas.microsoft.com/office/drawing/2014/main" id="{CB225421-3500-FAF0-0059-47F605CB8F65}"/>
                    </a:ext>
                  </a:extLst>
                </p:cNvPr>
                <p:cNvPicPr/>
                <p:nvPr/>
              </p:nvPicPr>
              <p:blipFill>
                <a:blip r:embed="rId286"/>
                <a:stretch>
                  <a:fillRect/>
                </a:stretch>
              </p:blipFill>
              <p:spPr>
                <a:xfrm>
                  <a:off x="4434256" y="3180462"/>
                  <a:ext cx="302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305" name="Рукописный ввод 1304">
                  <a:extLst>
                    <a:ext uri="{FF2B5EF4-FFF2-40B4-BE49-F238E27FC236}">
                      <a16:creationId xmlns:a16="http://schemas.microsoft.com/office/drawing/2014/main" id="{C26ADFCA-8FB1-8AF9-4F91-3C099A1AF9BB}"/>
                    </a:ext>
                  </a:extLst>
                </p14:cNvPr>
                <p14:cNvContentPartPr/>
                <p14:nvPr/>
              </p14:nvContentPartPr>
              <p14:xfrm>
                <a:off x="4384216" y="3239502"/>
                <a:ext cx="5040" cy="61560"/>
              </p14:xfrm>
            </p:contentPart>
          </mc:Choice>
          <mc:Fallback xmlns="">
            <p:pic>
              <p:nvPicPr>
                <p:cNvPr id="1305" name="Рукописный ввод 1304">
                  <a:extLst>
                    <a:ext uri="{FF2B5EF4-FFF2-40B4-BE49-F238E27FC236}">
                      <a16:creationId xmlns:a16="http://schemas.microsoft.com/office/drawing/2014/main" id="{C26ADFCA-8FB1-8AF9-4F91-3C099A1AF9BB}"/>
                    </a:ext>
                  </a:extLst>
                </p:cNvPr>
                <p:cNvPicPr/>
                <p:nvPr/>
              </p:nvPicPr>
              <p:blipFill>
                <a:blip r:embed="rId288"/>
                <a:stretch>
                  <a:fillRect/>
                </a:stretch>
              </p:blipFill>
              <p:spPr>
                <a:xfrm>
                  <a:off x="4379896" y="3235182"/>
                  <a:ext cx="1368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307" name="Рукописный ввод 1306">
                  <a:extLst>
                    <a:ext uri="{FF2B5EF4-FFF2-40B4-BE49-F238E27FC236}">
                      <a16:creationId xmlns:a16="http://schemas.microsoft.com/office/drawing/2014/main" id="{F145F57A-CAC1-918A-13C5-0CAD7FBB99F6}"/>
                    </a:ext>
                  </a:extLst>
                </p14:cNvPr>
                <p14:cNvContentPartPr/>
                <p14:nvPr/>
              </p14:nvContentPartPr>
              <p14:xfrm>
                <a:off x="4359736" y="3227262"/>
                <a:ext cx="360" cy="120600"/>
              </p14:xfrm>
            </p:contentPart>
          </mc:Choice>
          <mc:Fallback xmlns="">
            <p:pic>
              <p:nvPicPr>
                <p:cNvPr id="1307" name="Рукописный ввод 1306">
                  <a:extLst>
                    <a:ext uri="{FF2B5EF4-FFF2-40B4-BE49-F238E27FC236}">
                      <a16:creationId xmlns:a16="http://schemas.microsoft.com/office/drawing/2014/main" id="{F145F57A-CAC1-918A-13C5-0CAD7FBB99F6}"/>
                    </a:ext>
                  </a:extLst>
                </p:cNvPr>
                <p:cNvPicPr/>
                <p:nvPr/>
              </p:nvPicPr>
              <p:blipFill>
                <a:blip r:embed="rId290"/>
                <a:stretch>
                  <a:fillRect/>
                </a:stretch>
              </p:blipFill>
              <p:spPr>
                <a:xfrm>
                  <a:off x="4355416" y="3222942"/>
                  <a:ext cx="90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308" name="Рукописный ввод 1307">
                  <a:extLst>
                    <a:ext uri="{FF2B5EF4-FFF2-40B4-BE49-F238E27FC236}">
                      <a16:creationId xmlns:a16="http://schemas.microsoft.com/office/drawing/2014/main" id="{2D58123F-A594-6879-9AF7-106E8D4E3CFD}"/>
                    </a:ext>
                  </a:extLst>
                </p14:cNvPr>
                <p14:cNvContentPartPr/>
                <p14:nvPr/>
              </p14:nvContentPartPr>
              <p14:xfrm>
                <a:off x="4153816" y="3306102"/>
                <a:ext cx="13320" cy="84240"/>
              </p14:xfrm>
            </p:contentPart>
          </mc:Choice>
          <mc:Fallback xmlns="">
            <p:pic>
              <p:nvPicPr>
                <p:cNvPr id="1308" name="Рукописный ввод 1307">
                  <a:extLst>
                    <a:ext uri="{FF2B5EF4-FFF2-40B4-BE49-F238E27FC236}">
                      <a16:creationId xmlns:a16="http://schemas.microsoft.com/office/drawing/2014/main" id="{2D58123F-A594-6879-9AF7-106E8D4E3CFD}"/>
                    </a:ext>
                  </a:extLst>
                </p:cNvPr>
                <p:cNvPicPr/>
                <p:nvPr/>
              </p:nvPicPr>
              <p:blipFill>
                <a:blip r:embed="rId292"/>
                <a:stretch>
                  <a:fillRect/>
                </a:stretch>
              </p:blipFill>
              <p:spPr>
                <a:xfrm>
                  <a:off x="4149496" y="3301782"/>
                  <a:ext cx="2196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309" name="Рукописный ввод 1308">
                  <a:extLst>
                    <a:ext uri="{FF2B5EF4-FFF2-40B4-BE49-F238E27FC236}">
                      <a16:creationId xmlns:a16="http://schemas.microsoft.com/office/drawing/2014/main" id="{3BCFD3B4-480A-2053-8CFE-87569C190D73}"/>
                    </a:ext>
                  </a:extLst>
                </p14:cNvPr>
                <p14:cNvContentPartPr/>
                <p14:nvPr/>
              </p14:nvContentPartPr>
              <p14:xfrm>
                <a:off x="4141936" y="3324102"/>
                <a:ext cx="12600" cy="96840"/>
              </p14:xfrm>
            </p:contentPart>
          </mc:Choice>
          <mc:Fallback xmlns="">
            <p:pic>
              <p:nvPicPr>
                <p:cNvPr id="1309" name="Рукописный ввод 1308">
                  <a:extLst>
                    <a:ext uri="{FF2B5EF4-FFF2-40B4-BE49-F238E27FC236}">
                      <a16:creationId xmlns:a16="http://schemas.microsoft.com/office/drawing/2014/main" id="{3BCFD3B4-480A-2053-8CFE-87569C190D73}"/>
                    </a:ext>
                  </a:extLst>
                </p:cNvPr>
                <p:cNvPicPr/>
                <p:nvPr/>
              </p:nvPicPr>
              <p:blipFill>
                <a:blip r:embed="rId294"/>
                <a:stretch>
                  <a:fillRect/>
                </a:stretch>
              </p:blipFill>
              <p:spPr>
                <a:xfrm>
                  <a:off x="4137616" y="3319782"/>
                  <a:ext cx="21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311" name="Рукописный ввод 1310">
                  <a:extLst>
                    <a:ext uri="{FF2B5EF4-FFF2-40B4-BE49-F238E27FC236}">
                      <a16:creationId xmlns:a16="http://schemas.microsoft.com/office/drawing/2014/main" id="{00542934-1E4C-8709-3B91-25B39AC8630C}"/>
                    </a:ext>
                  </a:extLst>
                </p14:cNvPr>
                <p14:cNvContentPartPr/>
                <p14:nvPr/>
              </p14:nvContentPartPr>
              <p14:xfrm>
                <a:off x="4107376" y="2906142"/>
                <a:ext cx="46800" cy="142560"/>
              </p14:xfrm>
            </p:contentPart>
          </mc:Choice>
          <mc:Fallback xmlns="">
            <p:pic>
              <p:nvPicPr>
                <p:cNvPr id="1311" name="Рукописный ввод 1310">
                  <a:extLst>
                    <a:ext uri="{FF2B5EF4-FFF2-40B4-BE49-F238E27FC236}">
                      <a16:creationId xmlns:a16="http://schemas.microsoft.com/office/drawing/2014/main" id="{00542934-1E4C-8709-3B91-25B39AC8630C}"/>
                    </a:ext>
                  </a:extLst>
                </p:cNvPr>
                <p:cNvPicPr/>
                <p:nvPr/>
              </p:nvPicPr>
              <p:blipFill>
                <a:blip r:embed="rId296"/>
                <a:stretch>
                  <a:fillRect/>
                </a:stretch>
              </p:blipFill>
              <p:spPr>
                <a:xfrm>
                  <a:off x="4103056" y="2901822"/>
                  <a:ext cx="554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312" name="Рукописный ввод 1311">
                  <a:extLst>
                    <a:ext uri="{FF2B5EF4-FFF2-40B4-BE49-F238E27FC236}">
                      <a16:creationId xmlns:a16="http://schemas.microsoft.com/office/drawing/2014/main" id="{8A322E39-761D-B119-C7E6-19AA5A4A35EB}"/>
                    </a:ext>
                  </a:extLst>
                </p14:cNvPr>
                <p14:cNvContentPartPr/>
                <p14:nvPr/>
              </p14:nvContentPartPr>
              <p14:xfrm>
                <a:off x="4041856" y="2924502"/>
                <a:ext cx="100080" cy="127800"/>
              </p14:xfrm>
            </p:contentPart>
          </mc:Choice>
          <mc:Fallback xmlns="">
            <p:pic>
              <p:nvPicPr>
                <p:cNvPr id="1312" name="Рукописный ввод 1311">
                  <a:extLst>
                    <a:ext uri="{FF2B5EF4-FFF2-40B4-BE49-F238E27FC236}">
                      <a16:creationId xmlns:a16="http://schemas.microsoft.com/office/drawing/2014/main" id="{8A322E39-761D-B119-C7E6-19AA5A4A35EB}"/>
                    </a:ext>
                  </a:extLst>
                </p:cNvPr>
                <p:cNvPicPr/>
                <p:nvPr/>
              </p:nvPicPr>
              <p:blipFill>
                <a:blip r:embed="rId298"/>
                <a:stretch>
                  <a:fillRect/>
                </a:stretch>
              </p:blipFill>
              <p:spPr>
                <a:xfrm>
                  <a:off x="4037536" y="2920182"/>
                  <a:ext cx="108720" cy="136440"/>
                </a:xfrm>
                <a:prstGeom prst="rect">
                  <a:avLst/>
                </a:prstGeom>
              </p:spPr>
            </p:pic>
          </mc:Fallback>
        </mc:AlternateContent>
      </p:grpSp>
      <p:grpSp>
        <p:nvGrpSpPr>
          <p:cNvPr id="1316" name="Группа 1315">
            <a:extLst>
              <a:ext uri="{FF2B5EF4-FFF2-40B4-BE49-F238E27FC236}">
                <a16:creationId xmlns:a16="http://schemas.microsoft.com/office/drawing/2014/main" id="{422BD5A3-3371-EBC8-E3E9-CC16417A75A1}"/>
              </a:ext>
            </a:extLst>
          </p:cNvPr>
          <p:cNvGrpSpPr/>
          <p:nvPr/>
        </p:nvGrpSpPr>
        <p:grpSpPr>
          <a:xfrm>
            <a:off x="3933957" y="2976868"/>
            <a:ext cx="87120" cy="139680"/>
            <a:chOff x="4384216" y="2912622"/>
            <a:chExt cx="87120" cy="139680"/>
          </a:xfrm>
        </p:grpSpPr>
        <mc:AlternateContent xmlns:mc="http://schemas.openxmlformats.org/markup-compatibility/2006" xmlns:p14="http://schemas.microsoft.com/office/powerpoint/2010/main">
          <mc:Choice Requires="p14">
            <p:contentPart p14:bwMode="auto" r:id="rId299">
              <p14:nvContentPartPr>
                <p14:cNvPr id="1314" name="Рукописный ввод 1313">
                  <a:extLst>
                    <a:ext uri="{FF2B5EF4-FFF2-40B4-BE49-F238E27FC236}">
                      <a16:creationId xmlns:a16="http://schemas.microsoft.com/office/drawing/2014/main" id="{E7DC24FC-09BD-2E3F-ACD1-BDAAA1C15F0F}"/>
                    </a:ext>
                  </a:extLst>
                </p14:cNvPr>
                <p14:cNvContentPartPr/>
                <p14:nvPr/>
              </p14:nvContentPartPr>
              <p14:xfrm>
                <a:off x="4389976" y="2912622"/>
                <a:ext cx="81360" cy="99360"/>
              </p14:xfrm>
            </p:contentPart>
          </mc:Choice>
          <mc:Fallback xmlns="">
            <p:pic>
              <p:nvPicPr>
                <p:cNvPr id="1314" name="Рукописный ввод 1313">
                  <a:extLst>
                    <a:ext uri="{FF2B5EF4-FFF2-40B4-BE49-F238E27FC236}">
                      <a16:creationId xmlns:a16="http://schemas.microsoft.com/office/drawing/2014/main" id="{E7DC24FC-09BD-2E3F-ACD1-BDAAA1C15F0F}"/>
                    </a:ext>
                  </a:extLst>
                </p:cNvPr>
                <p:cNvPicPr/>
                <p:nvPr/>
              </p:nvPicPr>
              <p:blipFill>
                <a:blip r:embed="rId300"/>
                <a:stretch>
                  <a:fillRect/>
                </a:stretch>
              </p:blipFill>
              <p:spPr>
                <a:xfrm>
                  <a:off x="4385656" y="2908302"/>
                  <a:ext cx="900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315" name="Рукописный ввод 1314">
                  <a:extLst>
                    <a:ext uri="{FF2B5EF4-FFF2-40B4-BE49-F238E27FC236}">
                      <a16:creationId xmlns:a16="http://schemas.microsoft.com/office/drawing/2014/main" id="{F9F1205D-7A3B-CF52-5902-21960A3C06C6}"/>
                    </a:ext>
                  </a:extLst>
                </p14:cNvPr>
                <p14:cNvContentPartPr/>
                <p14:nvPr/>
              </p14:nvContentPartPr>
              <p14:xfrm>
                <a:off x="4384216" y="2942502"/>
                <a:ext cx="45360" cy="109800"/>
              </p14:xfrm>
            </p:contentPart>
          </mc:Choice>
          <mc:Fallback xmlns="">
            <p:pic>
              <p:nvPicPr>
                <p:cNvPr id="1315" name="Рукописный ввод 1314">
                  <a:extLst>
                    <a:ext uri="{FF2B5EF4-FFF2-40B4-BE49-F238E27FC236}">
                      <a16:creationId xmlns:a16="http://schemas.microsoft.com/office/drawing/2014/main" id="{F9F1205D-7A3B-CF52-5902-21960A3C06C6}"/>
                    </a:ext>
                  </a:extLst>
                </p:cNvPr>
                <p:cNvPicPr/>
                <p:nvPr/>
              </p:nvPicPr>
              <p:blipFill>
                <a:blip r:embed="rId302"/>
                <a:stretch>
                  <a:fillRect/>
                </a:stretch>
              </p:blipFill>
              <p:spPr>
                <a:xfrm>
                  <a:off x="4379896" y="2938182"/>
                  <a:ext cx="54000" cy="118440"/>
                </a:xfrm>
                <a:prstGeom prst="rect">
                  <a:avLst/>
                </a:prstGeom>
              </p:spPr>
            </p:pic>
          </mc:Fallback>
        </mc:AlternateContent>
      </p:grpSp>
      <p:grpSp>
        <p:nvGrpSpPr>
          <p:cNvPr id="1331" name="Группа 1330">
            <a:extLst>
              <a:ext uri="{FF2B5EF4-FFF2-40B4-BE49-F238E27FC236}">
                <a16:creationId xmlns:a16="http://schemas.microsoft.com/office/drawing/2014/main" id="{3BF81E8D-905E-4690-6F73-93116176C55B}"/>
              </a:ext>
            </a:extLst>
          </p:cNvPr>
          <p:cNvGrpSpPr/>
          <p:nvPr/>
        </p:nvGrpSpPr>
        <p:grpSpPr>
          <a:xfrm>
            <a:off x="4063816" y="2869782"/>
            <a:ext cx="328320" cy="581760"/>
            <a:chOff x="4063816" y="2869782"/>
            <a:chExt cx="328320" cy="581760"/>
          </a:xfrm>
        </p:grpSpPr>
        <mc:AlternateContent xmlns:mc="http://schemas.openxmlformats.org/markup-compatibility/2006" xmlns:p14="http://schemas.microsoft.com/office/powerpoint/2010/main">
          <mc:Choice Requires="p14">
            <p:contentPart p14:bwMode="auto" r:id="rId303">
              <p14:nvContentPartPr>
                <p14:cNvPr id="1317" name="Рукописный ввод 1316">
                  <a:extLst>
                    <a:ext uri="{FF2B5EF4-FFF2-40B4-BE49-F238E27FC236}">
                      <a16:creationId xmlns:a16="http://schemas.microsoft.com/office/drawing/2014/main" id="{77CA8DD4-5F0B-8C57-6EA1-63C4B378F0B9}"/>
                    </a:ext>
                  </a:extLst>
                </p14:cNvPr>
                <p14:cNvContentPartPr/>
                <p14:nvPr/>
              </p14:nvContentPartPr>
              <p14:xfrm>
                <a:off x="4204936" y="2869782"/>
                <a:ext cx="27720" cy="111240"/>
              </p14:xfrm>
            </p:contentPart>
          </mc:Choice>
          <mc:Fallback xmlns="">
            <p:pic>
              <p:nvPicPr>
                <p:cNvPr id="1317" name="Рукописный ввод 1316">
                  <a:extLst>
                    <a:ext uri="{FF2B5EF4-FFF2-40B4-BE49-F238E27FC236}">
                      <a16:creationId xmlns:a16="http://schemas.microsoft.com/office/drawing/2014/main" id="{77CA8DD4-5F0B-8C57-6EA1-63C4B378F0B9}"/>
                    </a:ext>
                  </a:extLst>
                </p:cNvPr>
                <p:cNvPicPr/>
                <p:nvPr/>
              </p:nvPicPr>
              <p:blipFill>
                <a:blip r:embed="rId304"/>
                <a:stretch>
                  <a:fillRect/>
                </a:stretch>
              </p:blipFill>
              <p:spPr>
                <a:xfrm>
                  <a:off x="4200616" y="2865462"/>
                  <a:ext cx="3636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318" name="Рукописный ввод 1317">
                  <a:extLst>
                    <a:ext uri="{FF2B5EF4-FFF2-40B4-BE49-F238E27FC236}">
                      <a16:creationId xmlns:a16="http://schemas.microsoft.com/office/drawing/2014/main" id="{310F1D9D-A3CE-9F52-F9ED-49D8638C1438}"/>
                    </a:ext>
                  </a:extLst>
                </p14:cNvPr>
                <p14:cNvContentPartPr/>
                <p14:nvPr/>
              </p14:nvContentPartPr>
              <p14:xfrm>
                <a:off x="4232296" y="2888142"/>
                <a:ext cx="13320" cy="90720"/>
              </p14:xfrm>
            </p:contentPart>
          </mc:Choice>
          <mc:Fallback xmlns="">
            <p:pic>
              <p:nvPicPr>
                <p:cNvPr id="1318" name="Рукописный ввод 1317">
                  <a:extLst>
                    <a:ext uri="{FF2B5EF4-FFF2-40B4-BE49-F238E27FC236}">
                      <a16:creationId xmlns:a16="http://schemas.microsoft.com/office/drawing/2014/main" id="{310F1D9D-A3CE-9F52-F9ED-49D8638C1438}"/>
                    </a:ext>
                  </a:extLst>
                </p:cNvPr>
                <p:cNvPicPr/>
                <p:nvPr/>
              </p:nvPicPr>
              <p:blipFill>
                <a:blip r:embed="rId306"/>
                <a:stretch>
                  <a:fillRect/>
                </a:stretch>
              </p:blipFill>
              <p:spPr>
                <a:xfrm>
                  <a:off x="4227976" y="2883822"/>
                  <a:ext cx="2196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319" name="Рукописный ввод 1318">
                  <a:extLst>
                    <a:ext uri="{FF2B5EF4-FFF2-40B4-BE49-F238E27FC236}">
                      <a16:creationId xmlns:a16="http://schemas.microsoft.com/office/drawing/2014/main" id="{F3077087-035D-4CF6-B9E2-A0BAE21B5692}"/>
                    </a:ext>
                  </a:extLst>
                </p14:cNvPr>
                <p14:cNvContentPartPr/>
                <p14:nvPr/>
              </p14:nvContentPartPr>
              <p14:xfrm>
                <a:off x="4063816" y="3069942"/>
                <a:ext cx="54000" cy="132840"/>
              </p14:xfrm>
            </p:contentPart>
          </mc:Choice>
          <mc:Fallback xmlns="">
            <p:pic>
              <p:nvPicPr>
                <p:cNvPr id="1319" name="Рукописный ввод 1318">
                  <a:extLst>
                    <a:ext uri="{FF2B5EF4-FFF2-40B4-BE49-F238E27FC236}">
                      <a16:creationId xmlns:a16="http://schemas.microsoft.com/office/drawing/2014/main" id="{F3077087-035D-4CF6-B9E2-A0BAE21B5692}"/>
                    </a:ext>
                  </a:extLst>
                </p:cNvPr>
                <p:cNvPicPr/>
                <p:nvPr/>
              </p:nvPicPr>
              <p:blipFill>
                <a:blip r:embed="rId308"/>
                <a:stretch>
                  <a:fillRect/>
                </a:stretch>
              </p:blipFill>
              <p:spPr>
                <a:xfrm>
                  <a:off x="4059496" y="3065622"/>
                  <a:ext cx="626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320" name="Рукописный ввод 1319">
                  <a:extLst>
                    <a:ext uri="{FF2B5EF4-FFF2-40B4-BE49-F238E27FC236}">
                      <a16:creationId xmlns:a16="http://schemas.microsoft.com/office/drawing/2014/main" id="{7C9CD6B1-3BF6-8C73-0797-82D9E172EB18}"/>
                    </a:ext>
                  </a:extLst>
                </p14:cNvPr>
                <p14:cNvContentPartPr/>
                <p14:nvPr/>
              </p14:nvContentPartPr>
              <p14:xfrm>
                <a:off x="4101256" y="3081822"/>
                <a:ext cx="22680" cy="81000"/>
              </p14:xfrm>
            </p:contentPart>
          </mc:Choice>
          <mc:Fallback xmlns="">
            <p:pic>
              <p:nvPicPr>
                <p:cNvPr id="1320" name="Рукописный ввод 1319">
                  <a:extLst>
                    <a:ext uri="{FF2B5EF4-FFF2-40B4-BE49-F238E27FC236}">
                      <a16:creationId xmlns:a16="http://schemas.microsoft.com/office/drawing/2014/main" id="{7C9CD6B1-3BF6-8C73-0797-82D9E172EB18}"/>
                    </a:ext>
                  </a:extLst>
                </p:cNvPr>
                <p:cNvPicPr/>
                <p:nvPr/>
              </p:nvPicPr>
              <p:blipFill>
                <a:blip r:embed="rId310"/>
                <a:stretch>
                  <a:fillRect/>
                </a:stretch>
              </p:blipFill>
              <p:spPr>
                <a:xfrm>
                  <a:off x="4096936" y="3077502"/>
                  <a:ext cx="313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323" name="Рукописный ввод 1322">
                  <a:extLst>
                    <a:ext uri="{FF2B5EF4-FFF2-40B4-BE49-F238E27FC236}">
                      <a16:creationId xmlns:a16="http://schemas.microsoft.com/office/drawing/2014/main" id="{EEDCC598-2D90-5188-D92B-AF92D127E402}"/>
                    </a:ext>
                  </a:extLst>
                </p14:cNvPr>
                <p14:cNvContentPartPr/>
                <p14:nvPr/>
              </p14:nvContentPartPr>
              <p14:xfrm>
                <a:off x="4202416" y="3318342"/>
                <a:ext cx="6480" cy="90360"/>
              </p14:xfrm>
            </p:contentPart>
          </mc:Choice>
          <mc:Fallback xmlns="">
            <p:pic>
              <p:nvPicPr>
                <p:cNvPr id="1323" name="Рукописный ввод 1322">
                  <a:extLst>
                    <a:ext uri="{FF2B5EF4-FFF2-40B4-BE49-F238E27FC236}">
                      <a16:creationId xmlns:a16="http://schemas.microsoft.com/office/drawing/2014/main" id="{EEDCC598-2D90-5188-D92B-AF92D127E402}"/>
                    </a:ext>
                  </a:extLst>
                </p:cNvPr>
                <p:cNvPicPr/>
                <p:nvPr/>
              </p:nvPicPr>
              <p:blipFill>
                <a:blip r:embed="rId312"/>
                <a:stretch>
                  <a:fillRect/>
                </a:stretch>
              </p:blipFill>
              <p:spPr>
                <a:xfrm>
                  <a:off x="4198096" y="3314022"/>
                  <a:ext cx="151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324" name="Рукописный ввод 1323">
                  <a:extLst>
                    <a:ext uri="{FF2B5EF4-FFF2-40B4-BE49-F238E27FC236}">
                      <a16:creationId xmlns:a16="http://schemas.microsoft.com/office/drawing/2014/main" id="{B76160B3-8323-645B-A6A7-EF7D50C2AB0D}"/>
                    </a:ext>
                  </a:extLst>
                </p14:cNvPr>
                <p14:cNvContentPartPr/>
                <p14:nvPr/>
              </p14:nvContentPartPr>
              <p14:xfrm>
                <a:off x="4220416" y="3324102"/>
                <a:ext cx="50400" cy="127440"/>
              </p14:xfrm>
            </p:contentPart>
          </mc:Choice>
          <mc:Fallback xmlns="">
            <p:pic>
              <p:nvPicPr>
                <p:cNvPr id="1324" name="Рукописный ввод 1323">
                  <a:extLst>
                    <a:ext uri="{FF2B5EF4-FFF2-40B4-BE49-F238E27FC236}">
                      <a16:creationId xmlns:a16="http://schemas.microsoft.com/office/drawing/2014/main" id="{B76160B3-8323-645B-A6A7-EF7D50C2AB0D}"/>
                    </a:ext>
                  </a:extLst>
                </p:cNvPr>
                <p:cNvPicPr/>
                <p:nvPr/>
              </p:nvPicPr>
              <p:blipFill>
                <a:blip r:embed="rId314"/>
                <a:stretch>
                  <a:fillRect/>
                </a:stretch>
              </p:blipFill>
              <p:spPr>
                <a:xfrm>
                  <a:off x="4216096" y="3319782"/>
                  <a:ext cx="5904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325" name="Рукописный ввод 1324">
                  <a:extLst>
                    <a:ext uri="{FF2B5EF4-FFF2-40B4-BE49-F238E27FC236}">
                      <a16:creationId xmlns:a16="http://schemas.microsoft.com/office/drawing/2014/main" id="{F564B661-AAA1-7B81-CA87-D153BC82A268}"/>
                    </a:ext>
                  </a:extLst>
                </p14:cNvPr>
                <p14:cNvContentPartPr/>
                <p14:nvPr/>
              </p14:nvContentPartPr>
              <p14:xfrm>
                <a:off x="4298896" y="3245622"/>
                <a:ext cx="6480" cy="91080"/>
              </p14:xfrm>
            </p:contentPart>
          </mc:Choice>
          <mc:Fallback xmlns="">
            <p:pic>
              <p:nvPicPr>
                <p:cNvPr id="1325" name="Рукописный ввод 1324">
                  <a:extLst>
                    <a:ext uri="{FF2B5EF4-FFF2-40B4-BE49-F238E27FC236}">
                      <a16:creationId xmlns:a16="http://schemas.microsoft.com/office/drawing/2014/main" id="{F564B661-AAA1-7B81-CA87-D153BC82A268}"/>
                    </a:ext>
                  </a:extLst>
                </p:cNvPr>
                <p:cNvPicPr/>
                <p:nvPr/>
              </p:nvPicPr>
              <p:blipFill>
                <a:blip r:embed="rId316"/>
                <a:stretch>
                  <a:fillRect/>
                </a:stretch>
              </p:blipFill>
              <p:spPr>
                <a:xfrm>
                  <a:off x="4294576" y="3241302"/>
                  <a:ext cx="151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327" name="Рукописный ввод 1326">
                  <a:extLst>
                    <a:ext uri="{FF2B5EF4-FFF2-40B4-BE49-F238E27FC236}">
                      <a16:creationId xmlns:a16="http://schemas.microsoft.com/office/drawing/2014/main" id="{DB432ED6-FF14-1136-F6AC-FC0E8E55B5FC}"/>
                    </a:ext>
                  </a:extLst>
                </p14:cNvPr>
                <p14:cNvContentPartPr/>
                <p14:nvPr/>
              </p14:nvContentPartPr>
              <p14:xfrm>
                <a:off x="4307536" y="3239502"/>
                <a:ext cx="72000" cy="159480"/>
              </p14:xfrm>
            </p:contentPart>
          </mc:Choice>
          <mc:Fallback xmlns="">
            <p:pic>
              <p:nvPicPr>
                <p:cNvPr id="1327" name="Рукописный ввод 1326">
                  <a:extLst>
                    <a:ext uri="{FF2B5EF4-FFF2-40B4-BE49-F238E27FC236}">
                      <a16:creationId xmlns:a16="http://schemas.microsoft.com/office/drawing/2014/main" id="{DB432ED6-FF14-1136-F6AC-FC0E8E55B5FC}"/>
                    </a:ext>
                  </a:extLst>
                </p:cNvPr>
                <p:cNvPicPr/>
                <p:nvPr/>
              </p:nvPicPr>
              <p:blipFill>
                <a:blip r:embed="rId318"/>
                <a:stretch>
                  <a:fillRect/>
                </a:stretch>
              </p:blipFill>
              <p:spPr>
                <a:xfrm>
                  <a:off x="4303216" y="3235182"/>
                  <a:ext cx="806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328" name="Рукописный ввод 1327">
                  <a:extLst>
                    <a:ext uri="{FF2B5EF4-FFF2-40B4-BE49-F238E27FC236}">
                      <a16:creationId xmlns:a16="http://schemas.microsoft.com/office/drawing/2014/main" id="{32305B94-E3D1-1BB2-4623-ED3501F3A482}"/>
                    </a:ext>
                  </a:extLst>
                </p14:cNvPr>
                <p14:cNvContentPartPr/>
                <p14:nvPr/>
              </p14:nvContentPartPr>
              <p14:xfrm>
                <a:off x="4335616" y="3009102"/>
                <a:ext cx="360" cy="72360"/>
              </p14:xfrm>
            </p:contentPart>
          </mc:Choice>
          <mc:Fallback xmlns="">
            <p:pic>
              <p:nvPicPr>
                <p:cNvPr id="1328" name="Рукописный ввод 1327">
                  <a:extLst>
                    <a:ext uri="{FF2B5EF4-FFF2-40B4-BE49-F238E27FC236}">
                      <a16:creationId xmlns:a16="http://schemas.microsoft.com/office/drawing/2014/main" id="{32305B94-E3D1-1BB2-4623-ED3501F3A482}"/>
                    </a:ext>
                  </a:extLst>
                </p:cNvPr>
                <p:cNvPicPr/>
                <p:nvPr/>
              </p:nvPicPr>
              <p:blipFill>
                <a:blip r:embed="rId320"/>
                <a:stretch>
                  <a:fillRect/>
                </a:stretch>
              </p:blipFill>
              <p:spPr>
                <a:xfrm>
                  <a:off x="4331296" y="3004782"/>
                  <a:ext cx="90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329" name="Рукописный ввод 1328">
                  <a:extLst>
                    <a:ext uri="{FF2B5EF4-FFF2-40B4-BE49-F238E27FC236}">
                      <a16:creationId xmlns:a16="http://schemas.microsoft.com/office/drawing/2014/main" id="{DAC2244C-9D41-678C-3B37-0D0733514DEE}"/>
                    </a:ext>
                  </a:extLst>
                </p14:cNvPr>
                <p14:cNvContentPartPr/>
                <p14:nvPr/>
              </p14:nvContentPartPr>
              <p14:xfrm>
                <a:off x="4341376" y="3021702"/>
                <a:ext cx="50760" cy="119160"/>
              </p14:xfrm>
            </p:contentPart>
          </mc:Choice>
          <mc:Fallback xmlns="">
            <p:pic>
              <p:nvPicPr>
                <p:cNvPr id="1329" name="Рукописный ввод 1328">
                  <a:extLst>
                    <a:ext uri="{FF2B5EF4-FFF2-40B4-BE49-F238E27FC236}">
                      <a16:creationId xmlns:a16="http://schemas.microsoft.com/office/drawing/2014/main" id="{DAC2244C-9D41-678C-3B37-0D0733514DEE}"/>
                    </a:ext>
                  </a:extLst>
                </p:cNvPr>
                <p:cNvPicPr/>
                <p:nvPr/>
              </p:nvPicPr>
              <p:blipFill>
                <a:blip r:embed="rId322"/>
                <a:stretch>
                  <a:fillRect/>
                </a:stretch>
              </p:blipFill>
              <p:spPr>
                <a:xfrm>
                  <a:off x="4337056" y="3017382"/>
                  <a:ext cx="59400" cy="127800"/>
                </a:xfrm>
                <a:prstGeom prst="rect">
                  <a:avLst/>
                </a:prstGeom>
              </p:spPr>
            </p:pic>
          </mc:Fallback>
        </mc:AlternateContent>
      </p:grpSp>
      <p:grpSp>
        <p:nvGrpSpPr>
          <p:cNvPr id="1334" name="Группа 1333">
            <a:extLst>
              <a:ext uri="{FF2B5EF4-FFF2-40B4-BE49-F238E27FC236}">
                <a16:creationId xmlns:a16="http://schemas.microsoft.com/office/drawing/2014/main" id="{EFC062A1-C416-F3AD-C877-967BE9B20DBD}"/>
              </a:ext>
            </a:extLst>
          </p:cNvPr>
          <p:cNvGrpSpPr/>
          <p:nvPr/>
        </p:nvGrpSpPr>
        <p:grpSpPr>
          <a:xfrm>
            <a:off x="4135816" y="3039702"/>
            <a:ext cx="42480" cy="138960"/>
            <a:chOff x="4135816" y="3039702"/>
            <a:chExt cx="42480" cy="138960"/>
          </a:xfrm>
        </p:grpSpPr>
        <mc:AlternateContent xmlns:mc="http://schemas.openxmlformats.org/markup-compatibility/2006" xmlns:p14="http://schemas.microsoft.com/office/powerpoint/2010/main">
          <mc:Choice Requires="p14">
            <p:contentPart p14:bwMode="auto" r:id="rId323">
              <p14:nvContentPartPr>
                <p14:cNvPr id="1332" name="Рукописный ввод 1331">
                  <a:extLst>
                    <a:ext uri="{FF2B5EF4-FFF2-40B4-BE49-F238E27FC236}">
                      <a16:creationId xmlns:a16="http://schemas.microsoft.com/office/drawing/2014/main" id="{B9B63AC9-DE48-7059-DC79-68E38A3C196D}"/>
                    </a:ext>
                  </a:extLst>
                </p14:cNvPr>
                <p14:cNvContentPartPr/>
                <p14:nvPr/>
              </p14:nvContentPartPr>
              <p14:xfrm>
                <a:off x="4177936" y="3039702"/>
                <a:ext cx="360" cy="113760"/>
              </p14:xfrm>
            </p:contentPart>
          </mc:Choice>
          <mc:Fallback xmlns="">
            <p:pic>
              <p:nvPicPr>
                <p:cNvPr id="1332" name="Рукописный ввод 1331">
                  <a:extLst>
                    <a:ext uri="{FF2B5EF4-FFF2-40B4-BE49-F238E27FC236}">
                      <a16:creationId xmlns:a16="http://schemas.microsoft.com/office/drawing/2014/main" id="{B9B63AC9-DE48-7059-DC79-68E38A3C196D}"/>
                    </a:ext>
                  </a:extLst>
                </p:cNvPr>
                <p:cNvPicPr/>
                <p:nvPr/>
              </p:nvPicPr>
              <p:blipFill>
                <a:blip r:embed="rId324"/>
                <a:stretch>
                  <a:fillRect/>
                </a:stretch>
              </p:blipFill>
              <p:spPr>
                <a:xfrm>
                  <a:off x="4173616" y="3035382"/>
                  <a:ext cx="9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333" name="Рукописный ввод 1332">
                  <a:extLst>
                    <a:ext uri="{FF2B5EF4-FFF2-40B4-BE49-F238E27FC236}">
                      <a16:creationId xmlns:a16="http://schemas.microsoft.com/office/drawing/2014/main" id="{B206AAEE-7DD4-DD27-D36C-6B350846E19B}"/>
                    </a:ext>
                  </a:extLst>
                </p14:cNvPr>
                <p14:cNvContentPartPr/>
                <p14:nvPr/>
              </p14:nvContentPartPr>
              <p14:xfrm>
                <a:off x="4135816" y="3069942"/>
                <a:ext cx="36720" cy="108720"/>
              </p14:xfrm>
            </p:contentPart>
          </mc:Choice>
          <mc:Fallback xmlns="">
            <p:pic>
              <p:nvPicPr>
                <p:cNvPr id="1333" name="Рукописный ввод 1332">
                  <a:extLst>
                    <a:ext uri="{FF2B5EF4-FFF2-40B4-BE49-F238E27FC236}">
                      <a16:creationId xmlns:a16="http://schemas.microsoft.com/office/drawing/2014/main" id="{B206AAEE-7DD4-DD27-D36C-6B350846E19B}"/>
                    </a:ext>
                  </a:extLst>
                </p:cNvPr>
                <p:cNvPicPr/>
                <p:nvPr/>
              </p:nvPicPr>
              <p:blipFill>
                <a:blip r:embed="rId326"/>
                <a:stretch>
                  <a:fillRect/>
                </a:stretch>
              </p:blipFill>
              <p:spPr>
                <a:xfrm>
                  <a:off x="4131496" y="3065622"/>
                  <a:ext cx="45360" cy="117360"/>
                </a:xfrm>
                <a:prstGeom prst="rect">
                  <a:avLst/>
                </a:prstGeom>
              </p:spPr>
            </p:pic>
          </mc:Fallback>
        </mc:AlternateContent>
      </p:grpSp>
      <p:grpSp>
        <p:nvGrpSpPr>
          <p:cNvPr id="1337" name="Группа 1336">
            <a:extLst>
              <a:ext uri="{FF2B5EF4-FFF2-40B4-BE49-F238E27FC236}">
                <a16:creationId xmlns:a16="http://schemas.microsoft.com/office/drawing/2014/main" id="{72021C47-EB6F-64AC-262B-8AE05F110734}"/>
              </a:ext>
            </a:extLst>
          </p:cNvPr>
          <p:cNvGrpSpPr/>
          <p:nvPr/>
        </p:nvGrpSpPr>
        <p:grpSpPr>
          <a:xfrm>
            <a:off x="4058056" y="3312222"/>
            <a:ext cx="65880" cy="122400"/>
            <a:chOff x="4058056" y="3312222"/>
            <a:chExt cx="65880" cy="122400"/>
          </a:xfrm>
        </p:grpSpPr>
        <mc:AlternateContent xmlns:mc="http://schemas.openxmlformats.org/markup-compatibility/2006" xmlns:p14="http://schemas.microsoft.com/office/powerpoint/2010/main">
          <mc:Choice Requires="p14">
            <p:contentPart p14:bwMode="auto" r:id="rId327">
              <p14:nvContentPartPr>
                <p14:cNvPr id="1335" name="Рукописный ввод 1334">
                  <a:extLst>
                    <a:ext uri="{FF2B5EF4-FFF2-40B4-BE49-F238E27FC236}">
                      <a16:creationId xmlns:a16="http://schemas.microsoft.com/office/drawing/2014/main" id="{6D111EF3-EA88-0190-F704-4F6495FCEDFF}"/>
                    </a:ext>
                  </a:extLst>
                </p14:cNvPr>
                <p14:cNvContentPartPr/>
                <p14:nvPr/>
              </p14:nvContentPartPr>
              <p14:xfrm>
                <a:off x="4100176" y="3312222"/>
                <a:ext cx="23760" cy="90720"/>
              </p14:xfrm>
            </p:contentPart>
          </mc:Choice>
          <mc:Fallback xmlns="">
            <p:pic>
              <p:nvPicPr>
                <p:cNvPr id="1335" name="Рукописный ввод 1334">
                  <a:extLst>
                    <a:ext uri="{FF2B5EF4-FFF2-40B4-BE49-F238E27FC236}">
                      <a16:creationId xmlns:a16="http://schemas.microsoft.com/office/drawing/2014/main" id="{6D111EF3-EA88-0190-F704-4F6495FCEDFF}"/>
                    </a:ext>
                  </a:extLst>
                </p:cNvPr>
                <p:cNvPicPr/>
                <p:nvPr/>
              </p:nvPicPr>
              <p:blipFill>
                <a:blip r:embed="rId328"/>
                <a:stretch>
                  <a:fillRect/>
                </a:stretch>
              </p:blipFill>
              <p:spPr>
                <a:xfrm>
                  <a:off x="4095856" y="3307902"/>
                  <a:ext cx="324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336" name="Рукописный ввод 1335">
                  <a:extLst>
                    <a:ext uri="{FF2B5EF4-FFF2-40B4-BE49-F238E27FC236}">
                      <a16:creationId xmlns:a16="http://schemas.microsoft.com/office/drawing/2014/main" id="{A524FC07-3B91-9648-78D6-2F85B60CCDE2}"/>
                    </a:ext>
                  </a:extLst>
                </p14:cNvPr>
                <p14:cNvContentPartPr/>
                <p14:nvPr/>
              </p14:nvContentPartPr>
              <p14:xfrm>
                <a:off x="4058056" y="3318342"/>
                <a:ext cx="47520" cy="116280"/>
              </p14:xfrm>
            </p:contentPart>
          </mc:Choice>
          <mc:Fallback xmlns="">
            <p:pic>
              <p:nvPicPr>
                <p:cNvPr id="1336" name="Рукописный ввод 1335">
                  <a:extLst>
                    <a:ext uri="{FF2B5EF4-FFF2-40B4-BE49-F238E27FC236}">
                      <a16:creationId xmlns:a16="http://schemas.microsoft.com/office/drawing/2014/main" id="{A524FC07-3B91-9648-78D6-2F85B60CCDE2}"/>
                    </a:ext>
                  </a:extLst>
                </p:cNvPr>
                <p:cNvPicPr/>
                <p:nvPr/>
              </p:nvPicPr>
              <p:blipFill>
                <a:blip r:embed="rId330"/>
                <a:stretch>
                  <a:fillRect/>
                </a:stretch>
              </p:blipFill>
              <p:spPr>
                <a:xfrm>
                  <a:off x="4053736" y="3314022"/>
                  <a:ext cx="56160" cy="124920"/>
                </a:xfrm>
                <a:prstGeom prst="rect">
                  <a:avLst/>
                </a:prstGeom>
              </p:spPr>
            </p:pic>
          </mc:Fallback>
        </mc:AlternateContent>
      </p:grpSp>
      <p:grpSp>
        <p:nvGrpSpPr>
          <p:cNvPr id="1343" name="Группа 1342">
            <a:extLst>
              <a:ext uri="{FF2B5EF4-FFF2-40B4-BE49-F238E27FC236}">
                <a16:creationId xmlns:a16="http://schemas.microsoft.com/office/drawing/2014/main" id="{33435883-B8C4-2EFD-A8E4-1EA45270A2BA}"/>
              </a:ext>
            </a:extLst>
          </p:cNvPr>
          <p:cNvGrpSpPr/>
          <p:nvPr/>
        </p:nvGrpSpPr>
        <p:grpSpPr>
          <a:xfrm>
            <a:off x="4292056" y="2869782"/>
            <a:ext cx="79920" cy="185040"/>
            <a:chOff x="4292056" y="2869782"/>
            <a:chExt cx="79920" cy="185040"/>
          </a:xfrm>
        </p:grpSpPr>
        <mc:AlternateContent xmlns:mc="http://schemas.openxmlformats.org/markup-compatibility/2006" xmlns:p14="http://schemas.microsoft.com/office/powerpoint/2010/main">
          <mc:Choice Requires="p14">
            <p:contentPart p14:bwMode="auto" r:id="rId331">
              <p14:nvContentPartPr>
                <p14:cNvPr id="1338" name="Рукописный ввод 1337">
                  <a:extLst>
                    <a:ext uri="{FF2B5EF4-FFF2-40B4-BE49-F238E27FC236}">
                      <a16:creationId xmlns:a16="http://schemas.microsoft.com/office/drawing/2014/main" id="{F5496CCB-5A2B-141C-AC0B-B32C8409B448}"/>
                    </a:ext>
                  </a:extLst>
                </p14:cNvPr>
                <p14:cNvContentPartPr/>
                <p14:nvPr/>
              </p14:nvContentPartPr>
              <p14:xfrm>
                <a:off x="4298896" y="2869782"/>
                <a:ext cx="73080" cy="185040"/>
              </p14:xfrm>
            </p:contentPart>
          </mc:Choice>
          <mc:Fallback xmlns="">
            <p:pic>
              <p:nvPicPr>
                <p:cNvPr id="1338" name="Рукописный ввод 1337">
                  <a:extLst>
                    <a:ext uri="{FF2B5EF4-FFF2-40B4-BE49-F238E27FC236}">
                      <a16:creationId xmlns:a16="http://schemas.microsoft.com/office/drawing/2014/main" id="{F5496CCB-5A2B-141C-AC0B-B32C8409B448}"/>
                    </a:ext>
                  </a:extLst>
                </p:cNvPr>
                <p:cNvPicPr/>
                <p:nvPr/>
              </p:nvPicPr>
              <p:blipFill>
                <a:blip r:embed="rId332"/>
                <a:stretch>
                  <a:fillRect/>
                </a:stretch>
              </p:blipFill>
              <p:spPr>
                <a:xfrm>
                  <a:off x="4294576" y="2865462"/>
                  <a:ext cx="8172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1339" name="Рукописный ввод 1338">
                  <a:extLst>
                    <a:ext uri="{FF2B5EF4-FFF2-40B4-BE49-F238E27FC236}">
                      <a16:creationId xmlns:a16="http://schemas.microsoft.com/office/drawing/2014/main" id="{5681A079-A12A-2283-BFF5-6AB60670D2F5}"/>
                    </a:ext>
                  </a:extLst>
                </p14:cNvPr>
                <p14:cNvContentPartPr/>
                <p14:nvPr/>
              </p14:nvContentPartPr>
              <p14:xfrm>
                <a:off x="4292056" y="2900382"/>
                <a:ext cx="19800" cy="128880"/>
              </p14:xfrm>
            </p:contentPart>
          </mc:Choice>
          <mc:Fallback xmlns="">
            <p:pic>
              <p:nvPicPr>
                <p:cNvPr id="1339" name="Рукописный ввод 1338">
                  <a:extLst>
                    <a:ext uri="{FF2B5EF4-FFF2-40B4-BE49-F238E27FC236}">
                      <a16:creationId xmlns:a16="http://schemas.microsoft.com/office/drawing/2014/main" id="{5681A079-A12A-2283-BFF5-6AB60670D2F5}"/>
                    </a:ext>
                  </a:extLst>
                </p:cNvPr>
                <p:cNvPicPr/>
                <p:nvPr/>
              </p:nvPicPr>
              <p:blipFill>
                <a:blip r:embed="rId334"/>
                <a:stretch>
                  <a:fillRect/>
                </a:stretch>
              </p:blipFill>
              <p:spPr>
                <a:xfrm>
                  <a:off x="4287736" y="2896062"/>
                  <a:ext cx="28440" cy="137520"/>
                </a:xfrm>
                <a:prstGeom prst="rect">
                  <a:avLst/>
                </a:prstGeom>
              </p:spPr>
            </p:pic>
          </mc:Fallback>
        </mc:AlternateContent>
      </p:grpSp>
      <p:grpSp>
        <p:nvGrpSpPr>
          <p:cNvPr id="1342" name="Группа 1341">
            <a:extLst>
              <a:ext uri="{FF2B5EF4-FFF2-40B4-BE49-F238E27FC236}">
                <a16:creationId xmlns:a16="http://schemas.microsoft.com/office/drawing/2014/main" id="{3C22AA55-0593-6C51-DD42-552CEE090E55}"/>
              </a:ext>
            </a:extLst>
          </p:cNvPr>
          <p:cNvGrpSpPr/>
          <p:nvPr/>
        </p:nvGrpSpPr>
        <p:grpSpPr>
          <a:xfrm>
            <a:off x="4438576" y="3281982"/>
            <a:ext cx="81360" cy="103680"/>
            <a:chOff x="4438576" y="3281982"/>
            <a:chExt cx="81360" cy="103680"/>
          </a:xfrm>
        </p:grpSpPr>
        <mc:AlternateContent xmlns:mc="http://schemas.openxmlformats.org/markup-compatibility/2006" xmlns:p14="http://schemas.microsoft.com/office/powerpoint/2010/main">
          <mc:Choice Requires="p14">
            <p:contentPart p14:bwMode="auto" r:id="rId335">
              <p14:nvContentPartPr>
                <p14:cNvPr id="1340" name="Рукописный ввод 1339">
                  <a:extLst>
                    <a:ext uri="{FF2B5EF4-FFF2-40B4-BE49-F238E27FC236}">
                      <a16:creationId xmlns:a16="http://schemas.microsoft.com/office/drawing/2014/main" id="{933D8C8D-502D-500A-DE76-677FD617DBFF}"/>
                    </a:ext>
                  </a:extLst>
                </p14:cNvPr>
                <p14:cNvContentPartPr/>
                <p14:nvPr/>
              </p14:nvContentPartPr>
              <p14:xfrm>
                <a:off x="4444336" y="3293862"/>
                <a:ext cx="75600" cy="91800"/>
              </p14:xfrm>
            </p:contentPart>
          </mc:Choice>
          <mc:Fallback xmlns="">
            <p:pic>
              <p:nvPicPr>
                <p:cNvPr id="1340" name="Рукописный ввод 1339">
                  <a:extLst>
                    <a:ext uri="{FF2B5EF4-FFF2-40B4-BE49-F238E27FC236}">
                      <a16:creationId xmlns:a16="http://schemas.microsoft.com/office/drawing/2014/main" id="{933D8C8D-502D-500A-DE76-677FD617DBFF}"/>
                    </a:ext>
                  </a:extLst>
                </p:cNvPr>
                <p:cNvPicPr/>
                <p:nvPr/>
              </p:nvPicPr>
              <p:blipFill>
                <a:blip r:embed="rId336"/>
                <a:stretch>
                  <a:fillRect/>
                </a:stretch>
              </p:blipFill>
              <p:spPr>
                <a:xfrm>
                  <a:off x="4440016" y="3289542"/>
                  <a:ext cx="842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1341" name="Рукописный ввод 1340">
                  <a:extLst>
                    <a:ext uri="{FF2B5EF4-FFF2-40B4-BE49-F238E27FC236}">
                      <a16:creationId xmlns:a16="http://schemas.microsoft.com/office/drawing/2014/main" id="{53AF14E2-3BCC-C2E7-86B5-330608116E1B}"/>
                    </a:ext>
                  </a:extLst>
                </p14:cNvPr>
                <p14:cNvContentPartPr/>
                <p14:nvPr/>
              </p14:nvContentPartPr>
              <p14:xfrm>
                <a:off x="4438576" y="3281982"/>
                <a:ext cx="9000" cy="51480"/>
              </p14:xfrm>
            </p:contentPart>
          </mc:Choice>
          <mc:Fallback xmlns="">
            <p:pic>
              <p:nvPicPr>
                <p:cNvPr id="1341" name="Рукописный ввод 1340">
                  <a:extLst>
                    <a:ext uri="{FF2B5EF4-FFF2-40B4-BE49-F238E27FC236}">
                      <a16:creationId xmlns:a16="http://schemas.microsoft.com/office/drawing/2014/main" id="{53AF14E2-3BCC-C2E7-86B5-330608116E1B}"/>
                    </a:ext>
                  </a:extLst>
                </p:cNvPr>
                <p:cNvPicPr/>
                <p:nvPr/>
              </p:nvPicPr>
              <p:blipFill>
                <a:blip r:embed="rId338"/>
                <a:stretch>
                  <a:fillRect/>
                </a:stretch>
              </p:blipFill>
              <p:spPr>
                <a:xfrm>
                  <a:off x="4434256" y="3277662"/>
                  <a:ext cx="17640" cy="60120"/>
                </a:xfrm>
                <a:prstGeom prst="rect">
                  <a:avLst/>
                </a:prstGeom>
              </p:spPr>
            </p:pic>
          </mc:Fallback>
        </mc:AlternateContent>
      </p:grpSp>
      <p:grpSp>
        <p:nvGrpSpPr>
          <p:cNvPr id="1346" name="Группа 1345">
            <a:extLst>
              <a:ext uri="{FF2B5EF4-FFF2-40B4-BE49-F238E27FC236}">
                <a16:creationId xmlns:a16="http://schemas.microsoft.com/office/drawing/2014/main" id="{FB40CFF7-893C-4422-60C8-0D4735184BB6}"/>
              </a:ext>
            </a:extLst>
          </p:cNvPr>
          <p:cNvGrpSpPr/>
          <p:nvPr/>
        </p:nvGrpSpPr>
        <p:grpSpPr>
          <a:xfrm>
            <a:off x="3991833" y="3248381"/>
            <a:ext cx="55800" cy="114480"/>
            <a:chOff x="4244896" y="3257502"/>
            <a:chExt cx="55800" cy="114480"/>
          </a:xfrm>
        </p:grpSpPr>
        <mc:AlternateContent xmlns:mc="http://schemas.openxmlformats.org/markup-compatibility/2006" xmlns:p14="http://schemas.microsoft.com/office/powerpoint/2010/main">
          <mc:Choice Requires="p14">
            <p:contentPart p14:bwMode="auto" r:id="rId339">
              <p14:nvContentPartPr>
                <p14:cNvPr id="1344" name="Рукописный ввод 1343">
                  <a:extLst>
                    <a:ext uri="{FF2B5EF4-FFF2-40B4-BE49-F238E27FC236}">
                      <a16:creationId xmlns:a16="http://schemas.microsoft.com/office/drawing/2014/main" id="{090DCB23-8FD8-6E14-0E0F-F4FD9EF0FB82}"/>
                    </a:ext>
                  </a:extLst>
                </p14:cNvPr>
                <p14:cNvContentPartPr/>
                <p14:nvPr/>
              </p14:nvContentPartPr>
              <p14:xfrm>
                <a:off x="4244896" y="3257502"/>
                <a:ext cx="24480" cy="114480"/>
              </p14:xfrm>
            </p:contentPart>
          </mc:Choice>
          <mc:Fallback xmlns="">
            <p:pic>
              <p:nvPicPr>
                <p:cNvPr id="1344" name="Рукописный ввод 1343">
                  <a:extLst>
                    <a:ext uri="{FF2B5EF4-FFF2-40B4-BE49-F238E27FC236}">
                      <a16:creationId xmlns:a16="http://schemas.microsoft.com/office/drawing/2014/main" id="{090DCB23-8FD8-6E14-0E0F-F4FD9EF0FB82}"/>
                    </a:ext>
                  </a:extLst>
                </p:cNvPr>
                <p:cNvPicPr/>
                <p:nvPr/>
              </p:nvPicPr>
              <p:blipFill>
                <a:blip r:embed="rId340"/>
                <a:stretch>
                  <a:fillRect/>
                </a:stretch>
              </p:blipFill>
              <p:spPr>
                <a:xfrm>
                  <a:off x="4240576" y="3253182"/>
                  <a:ext cx="331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1345" name="Рукописный ввод 1344">
                  <a:extLst>
                    <a:ext uri="{FF2B5EF4-FFF2-40B4-BE49-F238E27FC236}">
                      <a16:creationId xmlns:a16="http://schemas.microsoft.com/office/drawing/2014/main" id="{CF0C6950-8D22-FC5C-DE67-29FCD62D8137}"/>
                    </a:ext>
                  </a:extLst>
                </p14:cNvPr>
                <p14:cNvContentPartPr/>
                <p14:nvPr/>
              </p14:nvContentPartPr>
              <p14:xfrm>
                <a:off x="4250656" y="3281982"/>
                <a:ext cx="50040" cy="75960"/>
              </p14:xfrm>
            </p:contentPart>
          </mc:Choice>
          <mc:Fallback xmlns="">
            <p:pic>
              <p:nvPicPr>
                <p:cNvPr id="1345" name="Рукописный ввод 1344">
                  <a:extLst>
                    <a:ext uri="{FF2B5EF4-FFF2-40B4-BE49-F238E27FC236}">
                      <a16:creationId xmlns:a16="http://schemas.microsoft.com/office/drawing/2014/main" id="{CF0C6950-8D22-FC5C-DE67-29FCD62D8137}"/>
                    </a:ext>
                  </a:extLst>
                </p:cNvPr>
                <p:cNvPicPr/>
                <p:nvPr/>
              </p:nvPicPr>
              <p:blipFill>
                <a:blip r:embed="rId342"/>
                <a:stretch>
                  <a:fillRect/>
                </a:stretch>
              </p:blipFill>
              <p:spPr>
                <a:xfrm>
                  <a:off x="4246336" y="3277662"/>
                  <a:ext cx="58680" cy="84600"/>
                </a:xfrm>
                <a:prstGeom prst="rect">
                  <a:avLst/>
                </a:prstGeom>
              </p:spPr>
            </p:pic>
          </mc:Fallback>
        </mc:AlternateContent>
      </p:grpSp>
      <p:pic>
        <p:nvPicPr>
          <p:cNvPr id="1347" name="Рисунок 1346">
            <a:extLst>
              <a:ext uri="{FF2B5EF4-FFF2-40B4-BE49-F238E27FC236}">
                <a16:creationId xmlns:a16="http://schemas.microsoft.com/office/drawing/2014/main" id="{B31BF8AA-46D3-92BA-097B-32033F874E28}"/>
              </a:ext>
            </a:extLst>
          </p:cNvPr>
          <p:cNvPicPr>
            <a:picLocks noChangeAspect="1"/>
          </p:cNvPicPr>
          <p:nvPr/>
        </p:nvPicPr>
        <p:blipFill>
          <a:blip r:embed="rId343"/>
          <a:stretch>
            <a:fillRect/>
          </a:stretch>
        </p:blipFill>
        <p:spPr>
          <a:xfrm>
            <a:off x="2577015" y="6431515"/>
            <a:ext cx="972896" cy="1031417"/>
          </a:xfrm>
          <a:prstGeom prst="rect">
            <a:avLst/>
          </a:prstGeom>
        </p:spPr>
      </p:pic>
      <p:pic>
        <p:nvPicPr>
          <p:cNvPr id="1348" name="Рисунок 1347">
            <a:extLst>
              <a:ext uri="{FF2B5EF4-FFF2-40B4-BE49-F238E27FC236}">
                <a16:creationId xmlns:a16="http://schemas.microsoft.com/office/drawing/2014/main" id="{C501612B-1950-15A3-3136-986CF201E05D}"/>
              </a:ext>
            </a:extLst>
          </p:cNvPr>
          <p:cNvPicPr>
            <a:picLocks noChangeAspect="1"/>
          </p:cNvPicPr>
          <p:nvPr/>
        </p:nvPicPr>
        <p:blipFill>
          <a:blip r:embed="rId344"/>
          <a:stretch>
            <a:fillRect/>
          </a:stretch>
        </p:blipFill>
        <p:spPr>
          <a:xfrm>
            <a:off x="1963452" y="9911389"/>
            <a:ext cx="1659675" cy="1098491"/>
          </a:xfrm>
          <a:prstGeom prst="rect">
            <a:avLst/>
          </a:prstGeom>
        </p:spPr>
      </p:pic>
      <p:pic>
        <p:nvPicPr>
          <p:cNvPr id="1350" name="Рисунок 1349">
            <a:extLst>
              <a:ext uri="{FF2B5EF4-FFF2-40B4-BE49-F238E27FC236}">
                <a16:creationId xmlns:a16="http://schemas.microsoft.com/office/drawing/2014/main" id="{9590B08F-7799-870E-42C7-EBB8738B0752}"/>
              </a:ext>
            </a:extLst>
          </p:cNvPr>
          <p:cNvPicPr>
            <a:picLocks noChangeAspect="1"/>
          </p:cNvPicPr>
          <p:nvPr/>
        </p:nvPicPr>
        <p:blipFill>
          <a:blip r:embed="rId345"/>
          <a:stretch>
            <a:fillRect/>
          </a:stretch>
        </p:blipFill>
        <p:spPr>
          <a:xfrm>
            <a:off x="5143455" y="649536"/>
            <a:ext cx="1688426" cy="1531320"/>
          </a:xfrm>
          <a:prstGeom prst="rect">
            <a:avLst/>
          </a:prstGeom>
        </p:spPr>
      </p:pic>
      <p:sp>
        <p:nvSpPr>
          <p:cNvPr id="1351" name="TextBox 1350">
            <a:extLst>
              <a:ext uri="{FF2B5EF4-FFF2-40B4-BE49-F238E27FC236}">
                <a16:creationId xmlns:a16="http://schemas.microsoft.com/office/drawing/2014/main" id="{06FC9A1A-690E-E17B-A86D-2D0A1E443ED1}"/>
              </a:ext>
            </a:extLst>
          </p:cNvPr>
          <p:cNvSpPr txBox="1"/>
          <p:nvPr/>
        </p:nvSpPr>
        <p:spPr>
          <a:xfrm>
            <a:off x="5914277" y="87086"/>
            <a:ext cx="913761" cy="584775"/>
          </a:xfrm>
          <a:prstGeom prst="rect">
            <a:avLst/>
          </a:prstGeom>
          <a:noFill/>
        </p:spPr>
        <p:txBody>
          <a:bodyPr wrap="square" rtlCol="0">
            <a:spAutoFit/>
          </a:bodyPr>
          <a:lstStyle/>
          <a:p>
            <a:r>
              <a:rPr lang="ru-RU" b="1" dirty="0">
                <a:solidFill>
                  <a:srgbClr val="002060"/>
                </a:solidFill>
              </a:rPr>
              <a:t>   </a:t>
            </a:r>
            <a:r>
              <a:rPr lang="ru-RU" sz="1400" b="1" dirty="0">
                <a:solidFill>
                  <a:srgbClr val="002060"/>
                </a:solidFill>
              </a:rPr>
              <a:t>Кии</a:t>
            </a:r>
            <a:endParaRPr lang="ru-RU" b="1" dirty="0">
              <a:solidFill>
                <a:srgbClr val="002060"/>
              </a:solidFill>
            </a:endParaRPr>
          </a:p>
          <a:p>
            <a:r>
              <a:rPr lang="ru-RU" sz="1400" b="1" dirty="0">
                <a:solidFill>
                  <a:srgbClr val="002060"/>
                </a:solidFill>
              </a:rPr>
              <a:t>(Воздух)</a:t>
            </a:r>
          </a:p>
        </p:txBody>
      </p:sp>
      <p:sp>
        <p:nvSpPr>
          <p:cNvPr id="1352" name="TextBox 1351">
            <a:extLst>
              <a:ext uri="{FF2B5EF4-FFF2-40B4-BE49-F238E27FC236}">
                <a16:creationId xmlns:a16="http://schemas.microsoft.com/office/drawing/2014/main" id="{82059FA3-0C14-84D6-4964-E48B94F23115}"/>
              </a:ext>
            </a:extLst>
          </p:cNvPr>
          <p:cNvSpPr txBox="1"/>
          <p:nvPr/>
        </p:nvSpPr>
        <p:spPr>
          <a:xfrm>
            <a:off x="4493576" y="584904"/>
            <a:ext cx="799036" cy="584775"/>
          </a:xfrm>
          <a:prstGeom prst="rect">
            <a:avLst/>
          </a:prstGeom>
          <a:noFill/>
        </p:spPr>
        <p:txBody>
          <a:bodyPr wrap="square" rtlCol="0">
            <a:spAutoFit/>
          </a:bodyPr>
          <a:lstStyle/>
          <a:p>
            <a:r>
              <a:rPr lang="ru-RU" b="1" dirty="0">
                <a:solidFill>
                  <a:srgbClr val="FF0000"/>
                </a:solidFill>
              </a:rPr>
              <a:t>   </a:t>
            </a:r>
            <a:r>
              <a:rPr lang="ru-RU" sz="1400" b="1" dirty="0">
                <a:solidFill>
                  <a:srgbClr val="FF0000"/>
                </a:solidFill>
              </a:rPr>
              <a:t>От</a:t>
            </a:r>
            <a:endParaRPr lang="ru-RU" b="1" dirty="0">
              <a:solidFill>
                <a:srgbClr val="FF0000"/>
              </a:solidFill>
            </a:endParaRPr>
          </a:p>
          <a:p>
            <a:r>
              <a:rPr lang="ru-RU" sz="1400" b="1" dirty="0">
                <a:solidFill>
                  <a:srgbClr val="FF0000"/>
                </a:solidFill>
              </a:rPr>
              <a:t>(Огонь)</a:t>
            </a:r>
          </a:p>
        </p:txBody>
      </p:sp>
      <p:sp>
        <p:nvSpPr>
          <p:cNvPr id="1353" name="TextBox 1352">
            <a:extLst>
              <a:ext uri="{FF2B5EF4-FFF2-40B4-BE49-F238E27FC236}">
                <a16:creationId xmlns:a16="http://schemas.microsoft.com/office/drawing/2014/main" id="{20C04FFD-CF4E-57A0-376D-316D0782FBFF}"/>
              </a:ext>
            </a:extLst>
          </p:cNvPr>
          <p:cNvSpPr txBox="1"/>
          <p:nvPr/>
        </p:nvSpPr>
        <p:spPr>
          <a:xfrm>
            <a:off x="6096000" y="1941964"/>
            <a:ext cx="737894" cy="523220"/>
          </a:xfrm>
          <a:prstGeom prst="rect">
            <a:avLst/>
          </a:prstGeom>
          <a:noFill/>
        </p:spPr>
        <p:txBody>
          <a:bodyPr wrap="square" rtlCol="0">
            <a:spAutoFit/>
          </a:bodyPr>
          <a:lstStyle/>
          <a:p>
            <a:r>
              <a:rPr lang="ru-RU" sz="1400" b="1" dirty="0">
                <a:solidFill>
                  <a:srgbClr val="00B0F0"/>
                </a:solidFill>
              </a:rPr>
              <a:t>     </a:t>
            </a:r>
            <a:r>
              <a:rPr lang="ru-RU" sz="1400" b="1" dirty="0" err="1">
                <a:solidFill>
                  <a:srgbClr val="00B0F0"/>
                </a:solidFill>
              </a:rPr>
              <a:t>Суғ</a:t>
            </a:r>
            <a:endParaRPr lang="ru-RU" sz="1400" b="1" dirty="0">
              <a:solidFill>
                <a:srgbClr val="00B0F0"/>
              </a:solidFill>
            </a:endParaRPr>
          </a:p>
          <a:p>
            <a:r>
              <a:rPr lang="ru-RU" sz="1400" b="1" dirty="0">
                <a:solidFill>
                  <a:srgbClr val="00B0F0"/>
                </a:solidFill>
              </a:rPr>
              <a:t>(Вода)</a:t>
            </a:r>
          </a:p>
        </p:txBody>
      </p:sp>
      <p:sp>
        <p:nvSpPr>
          <p:cNvPr id="1354" name="TextBox 1353">
            <a:extLst>
              <a:ext uri="{FF2B5EF4-FFF2-40B4-BE49-F238E27FC236}">
                <a16:creationId xmlns:a16="http://schemas.microsoft.com/office/drawing/2014/main" id="{FA9A381F-0481-C5FA-422F-387C44F43047}"/>
              </a:ext>
            </a:extLst>
          </p:cNvPr>
          <p:cNvSpPr txBox="1"/>
          <p:nvPr/>
        </p:nvSpPr>
        <p:spPr>
          <a:xfrm>
            <a:off x="5163316" y="1863295"/>
            <a:ext cx="883472" cy="523220"/>
          </a:xfrm>
          <a:prstGeom prst="rect">
            <a:avLst/>
          </a:prstGeom>
          <a:noFill/>
        </p:spPr>
        <p:txBody>
          <a:bodyPr wrap="square" rtlCol="0">
            <a:spAutoFit/>
          </a:bodyPr>
          <a:lstStyle/>
          <a:p>
            <a:r>
              <a:rPr lang="ru-RU" sz="1400" b="1" dirty="0">
                <a:solidFill>
                  <a:schemeClr val="accent6"/>
                </a:solidFill>
              </a:rPr>
              <a:t> Чир</a:t>
            </a:r>
          </a:p>
          <a:p>
            <a:r>
              <a:rPr lang="ru-RU" sz="1400" b="1" dirty="0">
                <a:solidFill>
                  <a:schemeClr val="accent6"/>
                </a:solidFill>
              </a:rPr>
              <a:t>(Земля)</a:t>
            </a:r>
          </a:p>
        </p:txBody>
      </p:sp>
      <p:pic>
        <p:nvPicPr>
          <p:cNvPr id="1355" name="Рисунок 1354">
            <a:extLst>
              <a:ext uri="{FF2B5EF4-FFF2-40B4-BE49-F238E27FC236}">
                <a16:creationId xmlns:a16="http://schemas.microsoft.com/office/drawing/2014/main" id="{20B2FB24-AC2E-7FDC-92AA-CEC6E5BA81EC}"/>
              </a:ext>
            </a:extLst>
          </p:cNvPr>
          <p:cNvPicPr>
            <a:picLocks noChangeAspect="1"/>
          </p:cNvPicPr>
          <p:nvPr/>
        </p:nvPicPr>
        <p:blipFill>
          <a:blip r:embed="rId346"/>
          <a:stretch>
            <a:fillRect/>
          </a:stretch>
        </p:blipFill>
        <p:spPr>
          <a:xfrm>
            <a:off x="2962384" y="4737308"/>
            <a:ext cx="748416" cy="748416"/>
          </a:xfrm>
          <a:prstGeom prst="rect">
            <a:avLst/>
          </a:prstGeom>
        </p:spPr>
      </p:pic>
      <p:sp>
        <p:nvSpPr>
          <p:cNvPr id="1360" name="TextBox 1359">
            <a:extLst>
              <a:ext uri="{FF2B5EF4-FFF2-40B4-BE49-F238E27FC236}">
                <a16:creationId xmlns:a16="http://schemas.microsoft.com/office/drawing/2014/main" id="{9E90DF54-6113-2EDE-8C3C-850CA0FB966F}"/>
              </a:ext>
            </a:extLst>
          </p:cNvPr>
          <p:cNvSpPr txBox="1"/>
          <p:nvPr/>
        </p:nvSpPr>
        <p:spPr>
          <a:xfrm>
            <a:off x="5940572" y="5337899"/>
            <a:ext cx="380409" cy="369332"/>
          </a:xfrm>
          <a:prstGeom prst="rect">
            <a:avLst/>
          </a:prstGeom>
          <a:noFill/>
        </p:spPr>
        <p:txBody>
          <a:bodyPr wrap="square" rtlCol="0">
            <a:spAutoFit/>
          </a:bodyPr>
          <a:lstStyle/>
          <a:p>
            <a:endParaRPr lang="ru-RU" b="1" dirty="0">
              <a:solidFill>
                <a:srgbClr val="FF0000"/>
              </a:solidFill>
            </a:endParaRPr>
          </a:p>
        </p:txBody>
      </p:sp>
      <p:sp>
        <p:nvSpPr>
          <p:cNvPr id="1363" name="TextBox 1362">
            <a:extLst>
              <a:ext uri="{FF2B5EF4-FFF2-40B4-BE49-F238E27FC236}">
                <a16:creationId xmlns:a16="http://schemas.microsoft.com/office/drawing/2014/main" id="{43E8AD45-CD2C-2A5C-DCAD-19534EBA7E92}"/>
              </a:ext>
            </a:extLst>
          </p:cNvPr>
          <p:cNvSpPr txBox="1"/>
          <p:nvPr/>
        </p:nvSpPr>
        <p:spPr>
          <a:xfrm>
            <a:off x="6449246" y="5801156"/>
            <a:ext cx="392520" cy="369332"/>
          </a:xfrm>
          <a:prstGeom prst="rect">
            <a:avLst/>
          </a:prstGeom>
          <a:noFill/>
        </p:spPr>
        <p:txBody>
          <a:bodyPr wrap="square" rtlCol="0">
            <a:spAutoFit/>
          </a:bodyPr>
          <a:lstStyle/>
          <a:p>
            <a:r>
              <a:rPr lang="ru-RU" b="1" dirty="0">
                <a:solidFill>
                  <a:srgbClr val="FF0000"/>
                </a:solidFill>
                <a:highlight>
                  <a:srgbClr val="FFFF00"/>
                </a:highlight>
              </a:rPr>
              <a:t>3</a:t>
            </a:r>
          </a:p>
        </p:txBody>
      </p:sp>
      <p:pic>
        <p:nvPicPr>
          <p:cNvPr id="1365" name="Рисунок 1364">
            <a:extLst>
              <a:ext uri="{FF2B5EF4-FFF2-40B4-BE49-F238E27FC236}">
                <a16:creationId xmlns:a16="http://schemas.microsoft.com/office/drawing/2014/main" id="{A57FF47F-5AB4-6576-21E2-6188A961C7F1}"/>
              </a:ext>
            </a:extLst>
          </p:cNvPr>
          <p:cNvPicPr>
            <a:picLocks noChangeAspect="1"/>
          </p:cNvPicPr>
          <p:nvPr/>
        </p:nvPicPr>
        <p:blipFill>
          <a:blip r:embed="rId347"/>
          <a:stretch>
            <a:fillRect/>
          </a:stretch>
        </p:blipFill>
        <p:spPr>
          <a:xfrm>
            <a:off x="-142858" y="6240797"/>
            <a:ext cx="1554551" cy="867878"/>
          </a:xfrm>
          <a:prstGeom prst="rect">
            <a:avLst/>
          </a:prstGeom>
        </p:spPr>
      </p:pic>
      <p:sp>
        <p:nvSpPr>
          <p:cNvPr id="1366" name="TextBox 1365">
            <a:extLst>
              <a:ext uri="{FF2B5EF4-FFF2-40B4-BE49-F238E27FC236}">
                <a16:creationId xmlns:a16="http://schemas.microsoft.com/office/drawing/2014/main" id="{E1521637-B465-B854-5AB2-EEEEB348EC9C}"/>
              </a:ext>
            </a:extLst>
          </p:cNvPr>
          <p:cNvSpPr txBox="1"/>
          <p:nvPr/>
        </p:nvSpPr>
        <p:spPr>
          <a:xfrm>
            <a:off x="2448268" y="10834254"/>
            <a:ext cx="861784" cy="338554"/>
          </a:xfrm>
          <a:prstGeom prst="rect">
            <a:avLst/>
          </a:prstGeom>
          <a:noFill/>
        </p:spPr>
        <p:txBody>
          <a:bodyPr wrap="square" rtlCol="0">
            <a:spAutoFit/>
          </a:bodyPr>
          <a:lstStyle/>
          <a:p>
            <a:r>
              <a:rPr lang="ru-RU" sz="800" b="1" dirty="0">
                <a:highlight>
                  <a:srgbClr val="FFFF00"/>
                </a:highlight>
              </a:rPr>
              <a:t>Снежный барс</a:t>
            </a:r>
          </a:p>
          <a:p>
            <a:r>
              <a:rPr lang="ru-RU" sz="800" b="1" dirty="0">
                <a:highlight>
                  <a:srgbClr val="FFFF00"/>
                </a:highlight>
              </a:rPr>
              <a:t>         </a:t>
            </a:r>
            <a:r>
              <a:rPr lang="ru-RU" sz="800" b="1" dirty="0" err="1">
                <a:highlight>
                  <a:srgbClr val="FFFF00"/>
                </a:highlight>
              </a:rPr>
              <a:t>Парыс</a:t>
            </a:r>
            <a:endParaRPr lang="ru-RU" sz="800" b="1" dirty="0">
              <a:highlight>
                <a:srgbClr val="FFFF00"/>
              </a:highlight>
            </a:endParaRPr>
          </a:p>
        </p:txBody>
      </p:sp>
      <p:sp>
        <p:nvSpPr>
          <p:cNvPr id="1367" name="TextBox 1366">
            <a:extLst>
              <a:ext uri="{FF2B5EF4-FFF2-40B4-BE49-F238E27FC236}">
                <a16:creationId xmlns:a16="http://schemas.microsoft.com/office/drawing/2014/main" id="{C608C4B8-2083-1305-D2BA-08D11CD3F278}"/>
              </a:ext>
            </a:extLst>
          </p:cNvPr>
          <p:cNvSpPr txBox="1"/>
          <p:nvPr/>
        </p:nvSpPr>
        <p:spPr>
          <a:xfrm>
            <a:off x="1225274" y="10168823"/>
            <a:ext cx="1063034" cy="338554"/>
          </a:xfrm>
          <a:prstGeom prst="rect">
            <a:avLst/>
          </a:prstGeom>
          <a:noFill/>
        </p:spPr>
        <p:txBody>
          <a:bodyPr wrap="square" rtlCol="0">
            <a:spAutoFit/>
          </a:bodyPr>
          <a:lstStyle/>
          <a:p>
            <a:r>
              <a:rPr lang="ru-RU" sz="800" b="1" dirty="0">
                <a:highlight>
                  <a:srgbClr val="FFFF00"/>
                </a:highlight>
              </a:rPr>
              <a:t>Медведь   </a:t>
            </a:r>
          </a:p>
          <a:p>
            <a:r>
              <a:rPr lang="ru-RU" sz="800" b="1" dirty="0">
                <a:highlight>
                  <a:srgbClr val="FFFF00"/>
                </a:highlight>
              </a:rPr>
              <a:t>      Аба</a:t>
            </a:r>
          </a:p>
        </p:txBody>
      </p:sp>
      <p:pic>
        <p:nvPicPr>
          <p:cNvPr id="1368" name="Рисунок 1367">
            <a:extLst>
              <a:ext uri="{FF2B5EF4-FFF2-40B4-BE49-F238E27FC236}">
                <a16:creationId xmlns:a16="http://schemas.microsoft.com/office/drawing/2014/main" id="{2B9AF07D-652F-29EC-5016-1A00A74514F7}"/>
              </a:ext>
            </a:extLst>
          </p:cNvPr>
          <p:cNvPicPr>
            <a:picLocks noChangeAspect="1"/>
          </p:cNvPicPr>
          <p:nvPr/>
        </p:nvPicPr>
        <p:blipFill>
          <a:blip r:embed="rId348"/>
          <a:stretch>
            <a:fillRect/>
          </a:stretch>
        </p:blipFill>
        <p:spPr>
          <a:xfrm>
            <a:off x="4284844" y="8168604"/>
            <a:ext cx="687185" cy="460560"/>
          </a:xfrm>
          <a:prstGeom prst="rect">
            <a:avLst/>
          </a:prstGeom>
        </p:spPr>
      </p:pic>
      <p:pic>
        <p:nvPicPr>
          <p:cNvPr id="1369" name="Рисунок 1368">
            <a:extLst>
              <a:ext uri="{FF2B5EF4-FFF2-40B4-BE49-F238E27FC236}">
                <a16:creationId xmlns:a16="http://schemas.microsoft.com/office/drawing/2014/main" id="{7C15BD3B-1BFD-58F5-FA3A-DC540856D906}"/>
              </a:ext>
            </a:extLst>
          </p:cNvPr>
          <p:cNvPicPr>
            <a:picLocks noChangeAspect="1"/>
          </p:cNvPicPr>
          <p:nvPr/>
        </p:nvPicPr>
        <p:blipFill>
          <a:blip r:embed="rId349"/>
          <a:stretch>
            <a:fillRect/>
          </a:stretch>
        </p:blipFill>
        <p:spPr>
          <a:xfrm>
            <a:off x="1699516" y="2911194"/>
            <a:ext cx="1296801" cy="872184"/>
          </a:xfrm>
          <a:prstGeom prst="rect">
            <a:avLst/>
          </a:prstGeom>
        </p:spPr>
      </p:pic>
      <p:sp>
        <p:nvSpPr>
          <p:cNvPr id="1370" name="TextBox 1369">
            <a:extLst>
              <a:ext uri="{FF2B5EF4-FFF2-40B4-BE49-F238E27FC236}">
                <a16:creationId xmlns:a16="http://schemas.microsoft.com/office/drawing/2014/main" id="{6193AA83-F54A-EE0B-19B5-D2BF710F20F5}"/>
              </a:ext>
            </a:extLst>
          </p:cNvPr>
          <p:cNvSpPr txBox="1"/>
          <p:nvPr/>
        </p:nvSpPr>
        <p:spPr>
          <a:xfrm>
            <a:off x="2792149" y="3456434"/>
            <a:ext cx="701817" cy="338554"/>
          </a:xfrm>
          <a:prstGeom prst="rect">
            <a:avLst/>
          </a:prstGeom>
          <a:noFill/>
        </p:spPr>
        <p:txBody>
          <a:bodyPr wrap="square" rtlCol="0">
            <a:spAutoFit/>
          </a:bodyPr>
          <a:lstStyle/>
          <a:p>
            <a:r>
              <a:rPr lang="ru-RU" sz="800" b="1" dirty="0">
                <a:highlight>
                  <a:srgbClr val="FFFF00"/>
                </a:highlight>
              </a:rPr>
              <a:t>Волк</a:t>
            </a:r>
          </a:p>
          <a:p>
            <a:r>
              <a:rPr lang="ru-RU" sz="800" b="1" dirty="0">
                <a:highlight>
                  <a:srgbClr val="FFFF00"/>
                </a:highlight>
              </a:rPr>
              <a:t>П</a:t>
            </a:r>
            <a:r>
              <a:rPr lang="en-US" sz="800" b="1" dirty="0" err="1">
                <a:highlight>
                  <a:srgbClr val="FFFF00"/>
                </a:highlight>
              </a:rPr>
              <a:t>ÿÿ</a:t>
            </a:r>
            <a:r>
              <a:rPr lang="ru-RU" sz="800" b="1" dirty="0">
                <a:highlight>
                  <a:srgbClr val="FFFF00"/>
                </a:highlight>
              </a:rPr>
              <a:t>р</a:t>
            </a:r>
            <a:endParaRPr lang="ru-RU" sz="1050" b="1" dirty="0">
              <a:highlight>
                <a:srgbClr val="FFFF00"/>
              </a:highlight>
            </a:endParaRPr>
          </a:p>
        </p:txBody>
      </p:sp>
      <p:sp>
        <p:nvSpPr>
          <p:cNvPr id="1371" name="TextBox 1370">
            <a:extLst>
              <a:ext uri="{FF2B5EF4-FFF2-40B4-BE49-F238E27FC236}">
                <a16:creationId xmlns:a16="http://schemas.microsoft.com/office/drawing/2014/main" id="{F7164E9C-CBE2-1C5A-D3CD-BC7869F8ABCD}"/>
              </a:ext>
            </a:extLst>
          </p:cNvPr>
          <p:cNvSpPr txBox="1"/>
          <p:nvPr/>
        </p:nvSpPr>
        <p:spPr>
          <a:xfrm>
            <a:off x="480292" y="7193004"/>
            <a:ext cx="881518" cy="338554"/>
          </a:xfrm>
          <a:prstGeom prst="rect">
            <a:avLst/>
          </a:prstGeom>
          <a:noFill/>
        </p:spPr>
        <p:txBody>
          <a:bodyPr wrap="square" rtlCol="0">
            <a:spAutoFit/>
          </a:bodyPr>
          <a:lstStyle/>
          <a:p>
            <a:r>
              <a:rPr lang="ru-RU" sz="800" b="1" dirty="0">
                <a:highlight>
                  <a:srgbClr val="FFFF00"/>
                </a:highlight>
              </a:rPr>
              <a:t>Кабарга</a:t>
            </a:r>
          </a:p>
          <a:p>
            <a:r>
              <a:rPr lang="ru-RU" sz="800" b="1" dirty="0" err="1">
                <a:highlight>
                  <a:srgbClr val="FFFF00"/>
                </a:highlight>
              </a:rPr>
              <a:t>Табырға</a:t>
            </a:r>
            <a:endParaRPr lang="ru-RU" sz="800" b="1" dirty="0">
              <a:highlight>
                <a:srgbClr val="FFFF00"/>
              </a:highlight>
            </a:endParaRPr>
          </a:p>
        </p:txBody>
      </p:sp>
      <p:sp>
        <p:nvSpPr>
          <p:cNvPr id="1372" name="TextBox 1371">
            <a:extLst>
              <a:ext uri="{FF2B5EF4-FFF2-40B4-BE49-F238E27FC236}">
                <a16:creationId xmlns:a16="http://schemas.microsoft.com/office/drawing/2014/main" id="{58B5B9D0-12EC-5CC5-6B71-4E85310A95FF}"/>
              </a:ext>
            </a:extLst>
          </p:cNvPr>
          <p:cNvSpPr txBox="1"/>
          <p:nvPr/>
        </p:nvSpPr>
        <p:spPr>
          <a:xfrm>
            <a:off x="30730" y="9166960"/>
            <a:ext cx="675734" cy="338554"/>
          </a:xfrm>
          <a:prstGeom prst="rect">
            <a:avLst/>
          </a:prstGeom>
          <a:noFill/>
        </p:spPr>
        <p:txBody>
          <a:bodyPr wrap="square" rtlCol="0">
            <a:spAutoFit/>
          </a:bodyPr>
          <a:lstStyle/>
          <a:p>
            <a:r>
              <a:rPr lang="ru-RU" sz="800" b="1" dirty="0">
                <a:highlight>
                  <a:srgbClr val="FFFF00"/>
                </a:highlight>
              </a:rPr>
              <a:t>Косуля</a:t>
            </a:r>
          </a:p>
          <a:p>
            <a:r>
              <a:rPr lang="ru-RU" sz="800" b="1" dirty="0">
                <a:highlight>
                  <a:srgbClr val="FFFF00"/>
                </a:highlight>
              </a:rPr>
              <a:t>   </a:t>
            </a:r>
            <a:r>
              <a:rPr lang="ru-RU" sz="800" b="1" dirty="0" err="1">
                <a:highlight>
                  <a:srgbClr val="FFFF00"/>
                </a:highlight>
              </a:rPr>
              <a:t>Киик</a:t>
            </a:r>
            <a:endParaRPr lang="ru-RU" sz="300" b="1" dirty="0">
              <a:highlight>
                <a:srgbClr val="FFFF00"/>
              </a:highlight>
            </a:endParaRPr>
          </a:p>
        </p:txBody>
      </p:sp>
      <p:sp>
        <p:nvSpPr>
          <p:cNvPr id="1373" name="TextBox 1372">
            <a:extLst>
              <a:ext uri="{FF2B5EF4-FFF2-40B4-BE49-F238E27FC236}">
                <a16:creationId xmlns:a16="http://schemas.microsoft.com/office/drawing/2014/main" id="{26051D28-A0EA-FE27-9F40-B8DBF23DD373}"/>
              </a:ext>
            </a:extLst>
          </p:cNvPr>
          <p:cNvSpPr txBox="1"/>
          <p:nvPr/>
        </p:nvSpPr>
        <p:spPr>
          <a:xfrm>
            <a:off x="2718109" y="7134177"/>
            <a:ext cx="1270084" cy="253916"/>
          </a:xfrm>
          <a:prstGeom prst="rect">
            <a:avLst/>
          </a:prstGeom>
          <a:noFill/>
        </p:spPr>
        <p:txBody>
          <a:bodyPr wrap="square" rtlCol="0">
            <a:spAutoFit/>
          </a:bodyPr>
          <a:lstStyle/>
          <a:p>
            <a:r>
              <a:rPr lang="ru-RU" sz="1050" b="1" dirty="0">
                <a:highlight>
                  <a:srgbClr val="FFFF00"/>
                </a:highlight>
              </a:rPr>
              <a:t>Менгиры</a:t>
            </a:r>
          </a:p>
        </p:txBody>
      </p:sp>
      <p:sp>
        <p:nvSpPr>
          <p:cNvPr id="1374" name="TextBox 1373">
            <a:extLst>
              <a:ext uri="{FF2B5EF4-FFF2-40B4-BE49-F238E27FC236}">
                <a16:creationId xmlns:a16="http://schemas.microsoft.com/office/drawing/2014/main" id="{88E76410-4FB5-0F41-B8B3-ED1C1C996C25}"/>
              </a:ext>
            </a:extLst>
          </p:cNvPr>
          <p:cNvSpPr txBox="1"/>
          <p:nvPr/>
        </p:nvSpPr>
        <p:spPr>
          <a:xfrm>
            <a:off x="3687193" y="6957617"/>
            <a:ext cx="729947" cy="215444"/>
          </a:xfrm>
          <a:prstGeom prst="rect">
            <a:avLst/>
          </a:prstGeom>
          <a:noFill/>
        </p:spPr>
        <p:txBody>
          <a:bodyPr wrap="square" rtlCol="0">
            <a:spAutoFit/>
          </a:bodyPr>
          <a:lstStyle/>
          <a:p>
            <a:r>
              <a:rPr lang="ru-RU" sz="800" b="1" dirty="0">
                <a:highlight>
                  <a:srgbClr val="FFFF00"/>
                </a:highlight>
              </a:rPr>
              <a:t>Хазыӊ</a:t>
            </a:r>
          </a:p>
        </p:txBody>
      </p:sp>
      <p:pic>
        <p:nvPicPr>
          <p:cNvPr id="1375" name="Рисунок 1374">
            <a:extLst>
              <a:ext uri="{FF2B5EF4-FFF2-40B4-BE49-F238E27FC236}">
                <a16:creationId xmlns:a16="http://schemas.microsoft.com/office/drawing/2014/main" id="{451CCC8B-9B40-16AC-E96D-0F66C348E372}"/>
              </a:ext>
            </a:extLst>
          </p:cNvPr>
          <p:cNvPicPr>
            <a:picLocks noChangeAspect="1"/>
          </p:cNvPicPr>
          <p:nvPr/>
        </p:nvPicPr>
        <p:blipFill>
          <a:blip r:embed="rId350"/>
          <a:stretch>
            <a:fillRect/>
          </a:stretch>
        </p:blipFill>
        <p:spPr>
          <a:xfrm>
            <a:off x="463584" y="1832627"/>
            <a:ext cx="948873" cy="957826"/>
          </a:xfrm>
          <a:prstGeom prst="rect">
            <a:avLst/>
          </a:prstGeom>
        </p:spPr>
      </p:pic>
      <p:sp>
        <p:nvSpPr>
          <p:cNvPr id="1376" name="TextBox 1375">
            <a:extLst>
              <a:ext uri="{FF2B5EF4-FFF2-40B4-BE49-F238E27FC236}">
                <a16:creationId xmlns:a16="http://schemas.microsoft.com/office/drawing/2014/main" id="{672B845D-2DFB-4347-FE94-A393F0C20639}"/>
              </a:ext>
            </a:extLst>
          </p:cNvPr>
          <p:cNvSpPr txBox="1"/>
          <p:nvPr/>
        </p:nvSpPr>
        <p:spPr>
          <a:xfrm>
            <a:off x="273209" y="2641088"/>
            <a:ext cx="1034217" cy="338554"/>
          </a:xfrm>
          <a:prstGeom prst="rect">
            <a:avLst/>
          </a:prstGeom>
          <a:noFill/>
        </p:spPr>
        <p:txBody>
          <a:bodyPr wrap="square" rtlCol="0">
            <a:spAutoFit/>
          </a:bodyPr>
          <a:lstStyle/>
          <a:p>
            <a:r>
              <a:rPr lang="ru-RU" sz="800" b="1" dirty="0">
                <a:highlight>
                  <a:srgbClr val="FFFF00"/>
                </a:highlight>
              </a:rPr>
              <a:t>Лось</a:t>
            </a:r>
          </a:p>
          <a:p>
            <a:r>
              <a:rPr lang="ru-RU" sz="800" b="1" dirty="0" err="1">
                <a:highlight>
                  <a:srgbClr val="FFFF00"/>
                </a:highlight>
              </a:rPr>
              <a:t>Пулан</a:t>
            </a:r>
            <a:endParaRPr lang="ru-RU" sz="1050" b="1" dirty="0">
              <a:highlight>
                <a:srgbClr val="FFFF00"/>
              </a:highlight>
            </a:endParaRPr>
          </a:p>
        </p:txBody>
      </p:sp>
      <p:pic>
        <p:nvPicPr>
          <p:cNvPr id="1377" name="Рисунок 1376">
            <a:extLst>
              <a:ext uri="{FF2B5EF4-FFF2-40B4-BE49-F238E27FC236}">
                <a16:creationId xmlns:a16="http://schemas.microsoft.com/office/drawing/2014/main" id="{D4121157-A5D5-5AD1-9391-29E1F7A4222A}"/>
              </a:ext>
            </a:extLst>
          </p:cNvPr>
          <p:cNvPicPr>
            <a:picLocks noChangeAspect="1"/>
          </p:cNvPicPr>
          <p:nvPr/>
        </p:nvPicPr>
        <p:blipFill>
          <a:blip r:embed="rId351"/>
          <a:stretch>
            <a:fillRect/>
          </a:stretch>
        </p:blipFill>
        <p:spPr>
          <a:xfrm>
            <a:off x="6036945" y="4582992"/>
            <a:ext cx="821520" cy="832774"/>
          </a:xfrm>
          <a:prstGeom prst="rect">
            <a:avLst/>
          </a:prstGeom>
        </p:spPr>
      </p:pic>
      <p:sp>
        <p:nvSpPr>
          <p:cNvPr id="1379" name="TextBox 1378">
            <a:extLst>
              <a:ext uri="{FF2B5EF4-FFF2-40B4-BE49-F238E27FC236}">
                <a16:creationId xmlns:a16="http://schemas.microsoft.com/office/drawing/2014/main" id="{C6ED260D-21D5-7F6A-E2F1-3F9D98580570}"/>
              </a:ext>
            </a:extLst>
          </p:cNvPr>
          <p:cNvSpPr txBox="1"/>
          <p:nvPr/>
        </p:nvSpPr>
        <p:spPr>
          <a:xfrm>
            <a:off x="1791469" y="9113297"/>
            <a:ext cx="632314" cy="461665"/>
          </a:xfrm>
          <a:prstGeom prst="rect">
            <a:avLst/>
          </a:prstGeom>
          <a:noFill/>
        </p:spPr>
        <p:txBody>
          <a:bodyPr wrap="square" rtlCol="0">
            <a:spAutoFit/>
          </a:bodyPr>
          <a:lstStyle/>
          <a:p>
            <a:r>
              <a:rPr lang="ru-RU" sz="800" b="1" dirty="0">
                <a:highlight>
                  <a:srgbClr val="FFFF00"/>
                </a:highlight>
              </a:rPr>
              <a:t>Марал</a:t>
            </a:r>
          </a:p>
          <a:p>
            <a:r>
              <a:rPr lang="ru-RU" sz="800" b="1" dirty="0" err="1">
                <a:highlight>
                  <a:srgbClr val="FFFF00"/>
                </a:highlight>
              </a:rPr>
              <a:t>Сыын</a:t>
            </a:r>
            <a:endParaRPr lang="ru-RU" sz="800" b="1" dirty="0">
              <a:highlight>
                <a:srgbClr val="FFFF00"/>
              </a:highlight>
            </a:endParaRPr>
          </a:p>
          <a:p>
            <a:endParaRPr lang="ru-RU" sz="800" b="1" dirty="0"/>
          </a:p>
        </p:txBody>
      </p:sp>
      <p:pic>
        <p:nvPicPr>
          <p:cNvPr id="1381" name="Рисунок 1380">
            <a:extLst>
              <a:ext uri="{FF2B5EF4-FFF2-40B4-BE49-F238E27FC236}">
                <a16:creationId xmlns:a16="http://schemas.microsoft.com/office/drawing/2014/main" id="{C687AB60-5547-59E5-85C1-C8B4C50E5D43}"/>
              </a:ext>
            </a:extLst>
          </p:cNvPr>
          <p:cNvPicPr>
            <a:picLocks noChangeAspect="1"/>
          </p:cNvPicPr>
          <p:nvPr/>
        </p:nvPicPr>
        <p:blipFill>
          <a:blip r:embed="rId352"/>
          <a:stretch>
            <a:fillRect/>
          </a:stretch>
        </p:blipFill>
        <p:spPr>
          <a:xfrm>
            <a:off x="5667887" y="9914967"/>
            <a:ext cx="1190114" cy="694898"/>
          </a:xfrm>
          <a:prstGeom prst="rect">
            <a:avLst/>
          </a:prstGeom>
        </p:spPr>
      </p:pic>
      <p:sp>
        <p:nvSpPr>
          <p:cNvPr id="1382" name="TextBox 1381">
            <a:extLst>
              <a:ext uri="{FF2B5EF4-FFF2-40B4-BE49-F238E27FC236}">
                <a16:creationId xmlns:a16="http://schemas.microsoft.com/office/drawing/2014/main" id="{294AB54D-0490-FED6-C14D-4F40DC058DA0}"/>
              </a:ext>
            </a:extLst>
          </p:cNvPr>
          <p:cNvSpPr txBox="1"/>
          <p:nvPr/>
        </p:nvSpPr>
        <p:spPr>
          <a:xfrm>
            <a:off x="5897130" y="10649822"/>
            <a:ext cx="841506" cy="338554"/>
          </a:xfrm>
          <a:prstGeom prst="rect">
            <a:avLst/>
          </a:prstGeom>
          <a:noFill/>
        </p:spPr>
        <p:txBody>
          <a:bodyPr wrap="square" rtlCol="0">
            <a:spAutoFit/>
          </a:bodyPr>
          <a:lstStyle/>
          <a:p>
            <a:pPr algn="ctr"/>
            <a:r>
              <a:rPr lang="ru-RU" sz="800" b="1" dirty="0">
                <a:highlight>
                  <a:srgbClr val="FFFF00"/>
                </a:highlight>
              </a:rPr>
              <a:t>Рысь</a:t>
            </a:r>
          </a:p>
          <a:p>
            <a:pPr algn="ctr"/>
            <a:r>
              <a:rPr lang="ru-RU" sz="800" b="1" dirty="0" err="1">
                <a:highlight>
                  <a:srgbClr val="FFFF00"/>
                </a:highlight>
              </a:rPr>
              <a:t>Чохыр</a:t>
            </a:r>
            <a:r>
              <a:rPr lang="ru-RU" sz="800" b="1" dirty="0">
                <a:highlight>
                  <a:srgbClr val="FFFF00"/>
                </a:highlight>
              </a:rPr>
              <a:t> аӊ</a:t>
            </a:r>
          </a:p>
        </p:txBody>
      </p:sp>
      <p:pic>
        <p:nvPicPr>
          <p:cNvPr id="1383" name="Рисунок 1382">
            <a:extLst>
              <a:ext uri="{FF2B5EF4-FFF2-40B4-BE49-F238E27FC236}">
                <a16:creationId xmlns:a16="http://schemas.microsoft.com/office/drawing/2014/main" id="{F43FAD3E-8BD6-6E84-EBDD-6FD8E0496993}"/>
              </a:ext>
            </a:extLst>
          </p:cNvPr>
          <p:cNvPicPr>
            <a:picLocks noChangeAspect="1"/>
          </p:cNvPicPr>
          <p:nvPr/>
        </p:nvPicPr>
        <p:blipFill>
          <a:blip r:embed="rId353"/>
          <a:stretch>
            <a:fillRect/>
          </a:stretch>
        </p:blipFill>
        <p:spPr>
          <a:xfrm>
            <a:off x="2849484" y="1725604"/>
            <a:ext cx="687156" cy="687156"/>
          </a:xfrm>
          <a:prstGeom prst="rect">
            <a:avLst/>
          </a:prstGeom>
        </p:spPr>
      </p:pic>
      <p:sp>
        <p:nvSpPr>
          <p:cNvPr id="1384" name="TextBox 1383">
            <a:extLst>
              <a:ext uri="{FF2B5EF4-FFF2-40B4-BE49-F238E27FC236}">
                <a16:creationId xmlns:a16="http://schemas.microsoft.com/office/drawing/2014/main" id="{22DD7349-D695-0D4F-859F-07D42FD30071}"/>
              </a:ext>
            </a:extLst>
          </p:cNvPr>
          <p:cNvSpPr txBox="1"/>
          <p:nvPr/>
        </p:nvSpPr>
        <p:spPr>
          <a:xfrm>
            <a:off x="2673548" y="2126150"/>
            <a:ext cx="532929" cy="338554"/>
          </a:xfrm>
          <a:prstGeom prst="rect">
            <a:avLst/>
          </a:prstGeom>
          <a:noFill/>
        </p:spPr>
        <p:txBody>
          <a:bodyPr wrap="square" rtlCol="0">
            <a:spAutoFit/>
          </a:bodyPr>
          <a:lstStyle/>
          <a:p>
            <a:r>
              <a:rPr lang="ru-RU" sz="800" b="1" dirty="0">
                <a:highlight>
                  <a:srgbClr val="FFFF00"/>
                </a:highlight>
              </a:rPr>
              <a:t>Аист</a:t>
            </a:r>
          </a:p>
          <a:p>
            <a:pPr algn="ctr"/>
            <a:r>
              <a:rPr lang="ru-RU" sz="800" b="1" dirty="0">
                <a:highlight>
                  <a:srgbClr val="FFFF00"/>
                </a:highlight>
              </a:rPr>
              <a:t>Хорды</a:t>
            </a:r>
          </a:p>
        </p:txBody>
      </p:sp>
      <p:pic>
        <p:nvPicPr>
          <p:cNvPr id="1385" name="Рисунок 1384">
            <a:extLst>
              <a:ext uri="{FF2B5EF4-FFF2-40B4-BE49-F238E27FC236}">
                <a16:creationId xmlns:a16="http://schemas.microsoft.com/office/drawing/2014/main" id="{890E5428-2851-2B84-95C7-B436613EED53}"/>
              </a:ext>
            </a:extLst>
          </p:cNvPr>
          <p:cNvPicPr>
            <a:picLocks noChangeAspect="1"/>
          </p:cNvPicPr>
          <p:nvPr/>
        </p:nvPicPr>
        <p:blipFill>
          <a:blip r:embed="rId354"/>
          <a:stretch>
            <a:fillRect/>
          </a:stretch>
        </p:blipFill>
        <p:spPr>
          <a:xfrm>
            <a:off x="3996530" y="1276555"/>
            <a:ext cx="755841" cy="832382"/>
          </a:xfrm>
          <a:prstGeom prst="rect">
            <a:avLst/>
          </a:prstGeom>
        </p:spPr>
      </p:pic>
      <p:sp>
        <p:nvSpPr>
          <p:cNvPr id="1386" name="TextBox 1385">
            <a:extLst>
              <a:ext uri="{FF2B5EF4-FFF2-40B4-BE49-F238E27FC236}">
                <a16:creationId xmlns:a16="http://schemas.microsoft.com/office/drawing/2014/main" id="{CCEE444D-A0F1-518B-8412-CFEE0FD60A5C}"/>
              </a:ext>
            </a:extLst>
          </p:cNvPr>
          <p:cNvSpPr txBox="1"/>
          <p:nvPr/>
        </p:nvSpPr>
        <p:spPr>
          <a:xfrm>
            <a:off x="3906135" y="2017222"/>
            <a:ext cx="495497" cy="338554"/>
          </a:xfrm>
          <a:prstGeom prst="rect">
            <a:avLst/>
          </a:prstGeom>
          <a:noFill/>
        </p:spPr>
        <p:txBody>
          <a:bodyPr wrap="square" rtlCol="0">
            <a:spAutoFit/>
          </a:bodyPr>
          <a:lstStyle/>
          <a:p>
            <a:r>
              <a:rPr lang="ru-RU" sz="800" b="1" dirty="0">
                <a:highlight>
                  <a:srgbClr val="FFFF00"/>
                </a:highlight>
              </a:rPr>
              <a:t>Цапля</a:t>
            </a:r>
          </a:p>
          <a:p>
            <a:r>
              <a:rPr lang="ru-RU" sz="800" b="1" dirty="0" err="1">
                <a:highlight>
                  <a:srgbClr val="FFFF00"/>
                </a:highlight>
              </a:rPr>
              <a:t>Сÿлен</a:t>
            </a:r>
            <a:endParaRPr lang="ru-RU" sz="800" b="1" dirty="0">
              <a:highlight>
                <a:srgbClr val="FFFF00"/>
              </a:highlight>
            </a:endParaRPr>
          </a:p>
        </p:txBody>
      </p:sp>
      <p:pic>
        <p:nvPicPr>
          <p:cNvPr id="1387" name="Рисунок 1386">
            <a:extLst>
              <a:ext uri="{FF2B5EF4-FFF2-40B4-BE49-F238E27FC236}">
                <a16:creationId xmlns:a16="http://schemas.microsoft.com/office/drawing/2014/main" id="{4E9DAED9-B9B2-92F6-C2EE-4E4ADCB315D5}"/>
              </a:ext>
            </a:extLst>
          </p:cNvPr>
          <p:cNvPicPr>
            <a:picLocks noChangeAspect="1"/>
          </p:cNvPicPr>
          <p:nvPr/>
        </p:nvPicPr>
        <p:blipFill>
          <a:blip r:embed="rId355"/>
          <a:stretch>
            <a:fillRect/>
          </a:stretch>
        </p:blipFill>
        <p:spPr>
          <a:xfrm>
            <a:off x="582696" y="4028514"/>
            <a:ext cx="1075797" cy="1065837"/>
          </a:xfrm>
          <a:prstGeom prst="rect">
            <a:avLst/>
          </a:prstGeom>
        </p:spPr>
      </p:pic>
      <p:pic>
        <p:nvPicPr>
          <p:cNvPr id="1388" name="Рисунок 1387">
            <a:extLst>
              <a:ext uri="{FF2B5EF4-FFF2-40B4-BE49-F238E27FC236}">
                <a16:creationId xmlns:a16="http://schemas.microsoft.com/office/drawing/2014/main" id="{F6A883E7-D6B1-DCCD-8A0C-138DE3B9CBDC}"/>
              </a:ext>
            </a:extLst>
          </p:cNvPr>
          <p:cNvPicPr>
            <a:picLocks noChangeAspect="1"/>
          </p:cNvPicPr>
          <p:nvPr/>
        </p:nvPicPr>
        <p:blipFill>
          <a:blip r:embed="rId356"/>
          <a:stretch>
            <a:fillRect/>
          </a:stretch>
        </p:blipFill>
        <p:spPr>
          <a:xfrm>
            <a:off x="649981" y="10569229"/>
            <a:ext cx="1078728" cy="1083398"/>
          </a:xfrm>
          <a:prstGeom prst="rect">
            <a:avLst/>
          </a:prstGeom>
        </p:spPr>
      </p:pic>
      <p:pic>
        <p:nvPicPr>
          <p:cNvPr id="1390" name="Рисунок 1389">
            <a:extLst>
              <a:ext uri="{FF2B5EF4-FFF2-40B4-BE49-F238E27FC236}">
                <a16:creationId xmlns:a16="http://schemas.microsoft.com/office/drawing/2014/main" id="{29CC2240-72C7-DF60-FE35-219A84A5E5B7}"/>
              </a:ext>
            </a:extLst>
          </p:cNvPr>
          <p:cNvPicPr>
            <a:picLocks noChangeAspect="1"/>
          </p:cNvPicPr>
          <p:nvPr/>
        </p:nvPicPr>
        <p:blipFill>
          <a:blip r:embed="rId357"/>
          <a:stretch>
            <a:fillRect/>
          </a:stretch>
        </p:blipFill>
        <p:spPr>
          <a:xfrm>
            <a:off x="5880896" y="2292536"/>
            <a:ext cx="1111008" cy="1282420"/>
          </a:xfrm>
          <a:prstGeom prst="rect">
            <a:avLst/>
          </a:prstGeom>
        </p:spPr>
      </p:pic>
      <p:pic>
        <p:nvPicPr>
          <p:cNvPr id="1391" name="Рисунок 1390">
            <a:extLst>
              <a:ext uri="{FF2B5EF4-FFF2-40B4-BE49-F238E27FC236}">
                <a16:creationId xmlns:a16="http://schemas.microsoft.com/office/drawing/2014/main" id="{2167878E-5103-DD24-29F5-EB8EF90AB217}"/>
              </a:ext>
            </a:extLst>
          </p:cNvPr>
          <p:cNvPicPr>
            <a:picLocks noChangeAspect="1"/>
          </p:cNvPicPr>
          <p:nvPr/>
        </p:nvPicPr>
        <p:blipFill>
          <a:blip r:embed="rId358"/>
          <a:stretch>
            <a:fillRect/>
          </a:stretch>
        </p:blipFill>
        <p:spPr>
          <a:xfrm>
            <a:off x="3353403" y="3017816"/>
            <a:ext cx="225572" cy="365792"/>
          </a:xfrm>
          <a:prstGeom prst="rect">
            <a:avLst/>
          </a:prstGeom>
        </p:spPr>
      </p:pic>
      <p:pic>
        <p:nvPicPr>
          <p:cNvPr id="1394" name="Рисунок 1393">
            <a:extLst>
              <a:ext uri="{FF2B5EF4-FFF2-40B4-BE49-F238E27FC236}">
                <a16:creationId xmlns:a16="http://schemas.microsoft.com/office/drawing/2014/main" id="{936C57EB-B9DA-207E-1B0B-7684C575D5EB}"/>
              </a:ext>
            </a:extLst>
          </p:cNvPr>
          <p:cNvPicPr>
            <a:picLocks noChangeAspect="1"/>
          </p:cNvPicPr>
          <p:nvPr/>
        </p:nvPicPr>
        <p:blipFill>
          <a:blip r:embed="rId359"/>
          <a:stretch>
            <a:fillRect/>
          </a:stretch>
        </p:blipFill>
        <p:spPr>
          <a:xfrm>
            <a:off x="1078033" y="2273557"/>
            <a:ext cx="844667" cy="844667"/>
          </a:xfrm>
          <a:prstGeom prst="rect">
            <a:avLst/>
          </a:prstGeom>
        </p:spPr>
      </p:pic>
      <p:sp>
        <p:nvSpPr>
          <p:cNvPr id="1395" name="TextBox 1394">
            <a:extLst>
              <a:ext uri="{FF2B5EF4-FFF2-40B4-BE49-F238E27FC236}">
                <a16:creationId xmlns:a16="http://schemas.microsoft.com/office/drawing/2014/main" id="{9058E40D-5543-A800-F3AE-B80874F77C02}"/>
              </a:ext>
            </a:extLst>
          </p:cNvPr>
          <p:cNvSpPr txBox="1"/>
          <p:nvPr/>
        </p:nvSpPr>
        <p:spPr>
          <a:xfrm>
            <a:off x="1225273" y="3112655"/>
            <a:ext cx="721881" cy="338554"/>
          </a:xfrm>
          <a:prstGeom prst="rect">
            <a:avLst/>
          </a:prstGeom>
          <a:noFill/>
        </p:spPr>
        <p:txBody>
          <a:bodyPr wrap="square" rtlCol="0">
            <a:spAutoFit/>
          </a:bodyPr>
          <a:lstStyle/>
          <a:p>
            <a:r>
              <a:rPr lang="ru-RU" sz="800" b="1" dirty="0">
                <a:highlight>
                  <a:srgbClr val="FFFF00"/>
                </a:highlight>
              </a:rPr>
              <a:t>Лиса</a:t>
            </a:r>
          </a:p>
          <a:p>
            <a:r>
              <a:rPr lang="ru-RU" sz="800" b="1" dirty="0" err="1">
                <a:highlight>
                  <a:srgbClr val="FFFF00"/>
                </a:highlight>
              </a:rPr>
              <a:t>Тÿлг</a:t>
            </a:r>
            <a:r>
              <a:rPr lang="en-US" sz="800" b="1" dirty="0">
                <a:highlight>
                  <a:srgbClr val="FFFF00"/>
                </a:highlight>
              </a:rPr>
              <a:t>ÿ</a:t>
            </a:r>
            <a:endParaRPr lang="ru-RU" sz="800" b="1" dirty="0">
              <a:highlight>
                <a:srgbClr val="FFFF00"/>
              </a:highlight>
            </a:endParaRPr>
          </a:p>
        </p:txBody>
      </p:sp>
      <p:pic>
        <p:nvPicPr>
          <p:cNvPr id="1396" name="Рисунок 1395">
            <a:extLst>
              <a:ext uri="{FF2B5EF4-FFF2-40B4-BE49-F238E27FC236}">
                <a16:creationId xmlns:a16="http://schemas.microsoft.com/office/drawing/2014/main" id="{A2017A1E-F512-4156-E48E-61A887E74946}"/>
              </a:ext>
            </a:extLst>
          </p:cNvPr>
          <p:cNvPicPr>
            <a:picLocks noChangeAspect="1"/>
          </p:cNvPicPr>
          <p:nvPr/>
        </p:nvPicPr>
        <p:blipFill>
          <a:blip r:embed="rId360"/>
          <a:stretch>
            <a:fillRect/>
          </a:stretch>
        </p:blipFill>
        <p:spPr>
          <a:xfrm>
            <a:off x="2510214" y="8392460"/>
            <a:ext cx="531344" cy="531344"/>
          </a:xfrm>
          <a:prstGeom prst="rect">
            <a:avLst/>
          </a:prstGeom>
        </p:spPr>
      </p:pic>
      <p:pic>
        <p:nvPicPr>
          <p:cNvPr id="1397" name="Рисунок 1396">
            <a:extLst>
              <a:ext uri="{FF2B5EF4-FFF2-40B4-BE49-F238E27FC236}">
                <a16:creationId xmlns:a16="http://schemas.microsoft.com/office/drawing/2014/main" id="{26587862-2985-9C21-0814-25342778EE47}"/>
              </a:ext>
            </a:extLst>
          </p:cNvPr>
          <p:cNvPicPr>
            <a:picLocks noChangeAspect="1"/>
          </p:cNvPicPr>
          <p:nvPr/>
        </p:nvPicPr>
        <p:blipFill>
          <a:blip r:embed="rId360"/>
          <a:stretch>
            <a:fillRect/>
          </a:stretch>
        </p:blipFill>
        <p:spPr>
          <a:xfrm>
            <a:off x="3673956" y="8610144"/>
            <a:ext cx="503152" cy="503152"/>
          </a:xfrm>
          <a:prstGeom prst="rect">
            <a:avLst/>
          </a:prstGeom>
        </p:spPr>
      </p:pic>
      <p:pic>
        <p:nvPicPr>
          <p:cNvPr id="1398" name="Рисунок 1397">
            <a:extLst>
              <a:ext uri="{FF2B5EF4-FFF2-40B4-BE49-F238E27FC236}">
                <a16:creationId xmlns:a16="http://schemas.microsoft.com/office/drawing/2014/main" id="{50798CDA-6739-B423-3039-CA68C103C517}"/>
              </a:ext>
            </a:extLst>
          </p:cNvPr>
          <p:cNvPicPr>
            <a:picLocks noChangeAspect="1"/>
          </p:cNvPicPr>
          <p:nvPr/>
        </p:nvPicPr>
        <p:blipFill>
          <a:blip r:embed="rId360"/>
          <a:stretch>
            <a:fillRect/>
          </a:stretch>
        </p:blipFill>
        <p:spPr>
          <a:xfrm>
            <a:off x="4637565" y="7291193"/>
            <a:ext cx="441389" cy="441389"/>
          </a:xfrm>
          <a:prstGeom prst="rect">
            <a:avLst/>
          </a:prstGeom>
        </p:spPr>
      </p:pic>
      <p:pic>
        <p:nvPicPr>
          <p:cNvPr id="1399" name="Рисунок 1398">
            <a:extLst>
              <a:ext uri="{FF2B5EF4-FFF2-40B4-BE49-F238E27FC236}">
                <a16:creationId xmlns:a16="http://schemas.microsoft.com/office/drawing/2014/main" id="{ECBA3E11-B9FB-5BAC-B1F0-A9BCE2885362}"/>
              </a:ext>
            </a:extLst>
          </p:cNvPr>
          <p:cNvPicPr>
            <a:picLocks noChangeAspect="1"/>
          </p:cNvPicPr>
          <p:nvPr/>
        </p:nvPicPr>
        <p:blipFill>
          <a:blip r:embed="rId360"/>
          <a:stretch>
            <a:fillRect/>
          </a:stretch>
        </p:blipFill>
        <p:spPr>
          <a:xfrm>
            <a:off x="942162" y="6074800"/>
            <a:ext cx="881791" cy="881791"/>
          </a:xfrm>
          <a:prstGeom prst="rect">
            <a:avLst/>
          </a:prstGeom>
        </p:spPr>
      </p:pic>
      <p:sp>
        <p:nvSpPr>
          <p:cNvPr id="1400" name="TextBox 1399">
            <a:extLst>
              <a:ext uri="{FF2B5EF4-FFF2-40B4-BE49-F238E27FC236}">
                <a16:creationId xmlns:a16="http://schemas.microsoft.com/office/drawing/2014/main" id="{AF19DAC1-8BEE-B55F-57FB-2A152690372C}"/>
              </a:ext>
            </a:extLst>
          </p:cNvPr>
          <p:cNvSpPr txBox="1"/>
          <p:nvPr/>
        </p:nvSpPr>
        <p:spPr>
          <a:xfrm>
            <a:off x="1176160" y="7004560"/>
            <a:ext cx="519787" cy="338554"/>
          </a:xfrm>
          <a:prstGeom prst="rect">
            <a:avLst/>
          </a:prstGeom>
          <a:noFill/>
        </p:spPr>
        <p:txBody>
          <a:bodyPr wrap="square" rtlCol="0">
            <a:spAutoFit/>
          </a:bodyPr>
          <a:lstStyle/>
          <a:p>
            <a:pPr algn="ctr"/>
            <a:r>
              <a:rPr lang="ru-RU" sz="800" b="1" dirty="0">
                <a:highlight>
                  <a:srgbClr val="FFFF00"/>
                </a:highlight>
              </a:rPr>
              <a:t>Ель</a:t>
            </a:r>
          </a:p>
          <a:p>
            <a:pPr algn="ctr"/>
            <a:r>
              <a:rPr lang="ru-RU" sz="800" b="1" dirty="0" err="1">
                <a:highlight>
                  <a:srgbClr val="FFFF00"/>
                </a:highlight>
              </a:rPr>
              <a:t>Сыбы</a:t>
            </a:r>
            <a:endParaRPr lang="ru-RU" sz="800" b="1" dirty="0">
              <a:highlight>
                <a:srgbClr val="FFFF00"/>
              </a:highlight>
            </a:endParaRPr>
          </a:p>
        </p:txBody>
      </p:sp>
      <p:pic>
        <p:nvPicPr>
          <p:cNvPr id="1401" name="Рисунок 1400">
            <a:extLst>
              <a:ext uri="{FF2B5EF4-FFF2-40B4-BE49-F238E27FC236}">
                <a16:creationId xmlns:a16="http://schemas.microsoft.com/office/drawing/2014/main" id="{27778DD2-3884-197C-2966-E466742A7554}"/>
              </a:ext>
            </a:extLst>
          </p:cNvPr>
          <p:cNvPicPr>
            <a:picLocks noChangeAspect="1"/>
          </p:cNvPicPr>
          <p:nvPr/>
        </p:nvPicPr>
        <p:blipFill>
          <a:blip r:embed="rId361"/>
          <a:stretch>
            <a:fillRect/>
          </a:stretch>
        </p:blipFill>
        <p:spPr>
          <a:xfrm>
            <a:off x="4826379" y="8389166"/>
            <a:ext cx="699393" cy="899221"/>
          </a:xfrm>
          <a:prstGeom prst="rect">
            <a:avLst/>
          </a:prstGeom>
        </p:spPr>
      </p:pic>
      <p:pic>
        <p:nvPicPr>
          <p:cNvPr id="1402" name="Рисунок 1401">
            <a:extLst>
              <a:ext uri="{FF2B5EF4-FFF2-40B4-BE49-F238E27FC236}">
                <a16:creationId xmlns:a16="http://schemas.microsoft.com/office/drawing/2014/main" id="{FA4AC5FE-1C82-DB95-5E71-5B826FDBD9E0}"/>
              </a:ext>
            </a:extLst>
          </p:cNvPr>
          <p:cNvPicPr>
            <a:picLocks noChangeAspect="1"/>
          </p:cNvPicPr>
          <p:nvPr/>
        </p:nvPicPr>
        <p:blipFill>
          <a:blip r:embed="rId361"/>
          <a:stretch>
            <a:fillRect/>
          </a:stretch>
        </p:blipFill>
        <p:spPr>
          <a:xfrm>
            <a:off x="4466749" y="8848031"/>
            <a:ext cx="810838" cy="1042506"/>
          </a:xfrm>
          <a:prstGeom prst="rect">
            <a:avLst/>
          </a:prstGeom>
        </p:spPr>
      </p:pic>
      <p:pic>
        <p:nvPicPr>
          <p:cNvPr id="1403" name="Рисунок 1402">
            <a:extLst>
              <a:ext uri="{FF2B5EF4-FFF2-40B4-BE49-F238E27FC236}">
                <a16:creationId xmlns:a16="http://schemas.microsoft.com/office/drawing/2014/main" id="{66954614-67D5-DADE-8808-D8DAED07C922}"/>
              </a:ext>
            </a:extLst>
          </p:cNvPr>
          <p:cNvPicPr>
            <a:picLocks noChangeAspect="1"/>
          </p:cNvPicPr>
          <p:nvPr/>
        </p:nvPicPr>
        <p:blipFill>
          <a:blip r:embed="rId361"/>
          <a:stretch>
            <a:fillRect/>
          </a:stretch>
        </p:blipFill>
        <p:spPr>
          <a:xfrm>
            <a:off x="5359634" y="8463450"/>
            <a:ext cx="810838" cy="1042506"/>
          </a:xfrm>
          <a:prstGeom prst="rect">
            <a:avLst/>
          </a:prstGeom>
        </p:spPr>
      </p:pic>
      <p:pic>
        <p:nvPicPr>
          <p:cNvPr id="1404" name="Рисунок 1403">
            <a:extLst>
              <a:ext uri="{FF2B5EF4-FFF2-40B4-BE49-F238E27FC236}">
                <a16:creationId xmlns:a16="http://schemas.microsoft.com/office/drawing/2014/main" id="{6A01D63F-E0AD-BC41-7936-F1AFD68D9A72}"/>
              </a:ext>
            </a:extLst>
          </p:cNvPr>
          <p:cNvPicPr>
            <a:picLocks noChangeAspect="1"/>
          </p:cNvPicPr>
          <p:nvPr/>
        </p:nvPicPr>
        <p:blipFill>
          <a:blip r:embed="rId361"/>
          <a:stretch>
            <a:fillRect/>
          </a:stretch>
        </p:blipFill>
        <p:spPr>
          <a:xfrm>
            <a:off x="6135182" y="9216137"/>
            <a:ext cx="593308" cy="762825"/>
          </a:xfrm>
          <a:prstGeom prst="rect">
            <a:avLst/>
          </a:prstGeom>
        </p:spPr>
      </p:pic>
      <p:pic>
        <p:nvPicPr>
          <p:cNvPr id="1405" name="Рисунок 1404">
            <a:extLst>
              <a:ext uri="{FF2B5EF4-FFF2-40B4-BE49-F238E27FC236}">
                <a16:creationId xmlns:a16="http://schemas.microsoft.com/office/drawing/2014/main" id="{C362EAEB-14E5-E877-2E3F-6AE44DA5C946}"/>
              </a:ext>
            </a:extLst>
          </p:cNvPr>
          <p:cNvPicPr>
            <a:picLocks noChangeAspect="1"/>
          </p:cNvPicPr>
          <p:nvPr/>
        </p:nvPicPr>
        <p:blipFill>
          <a:blip r:embed="rId361"/>
          <a:stretch>
            <a:fillRect/>
          </a:stretch>
        </p:blipFill>
        <p:spPr>
          <a:xfrm>
            <a:off x="3864281" y="9408552"/>
            <a:ext cx="1194551" cy="1535851"/>
          </a:xfrm>
          <a:prstGeom prst="rect">
            <a:avLst/>
          </a:prstGeom>
        </p:spPr>
      </p:pic>
      <p:pic>
        <p:nvPicPr>
          <p:cNvPr id="1406" name="Рисунок 1405">
            <a:extLst>
              <a:ext uri="{FF2B5EF4-FFF2-40B4-BE49-F238E27FC236}">
                <a16:creationId xmlns:a16="http://schemas.microsoft.com/office/drawing/2014/main" id="{F1078DB0-1DD1-6177-C2BA-C0CCB4B324D9}"/>
              </a:ext>
            </a:extLst>
          </p:cNvPr>
          <p:cNvPicPr>
            <a:picLocks noChangeAspect="1"/>
          </p:cNvPicPr>
          <p:nvPr/>
        </p:nvPicPr>
        <p:blipFill>
          <a:blip r:embed="rId361"/>
          <a:stretch>
            <a:fillRect/>
          </a:stretch>
        </p:blipFill>
        <p:spPr>
          <a:xfrm>
            <a:off x="5621009" y="7526181"/>
            <a:ext cx="810838" cy="1042506"/>
          </a:xfrm>
          <a:prstGeom prst="rect">
            <a:avLst/>
          </a:prstGeom>
        </p:spPr>
      </p:pic>
      <p:pic>
        <p:nvPicPr>
          <p:cNvPr id="1407" name="Рисунок 1406">
            <a:extLst>
              <a:ext uri="{FF2B5EF4-FFF2-40B4-BE49-F238E27FC236}">
                <a16:creationId xmlns:a16="http://schemas.microsoft.com/office/drawing/2014/main" id="{CCC764EC-1C47-828F-D254-B760C9DE7FCB}"/>
              </a:ext>
            </a:extLst>
          </p:cNvPr>
          <p:cNvPicPr>
            <a:picLocks noChangeAspect="1"/>
          </p:cNvPicPr>
          <p:nvPr/>
        </p:nvPicPr>
        <p:blipFill>
          <a:blip r:embed="rId362"/>
          <a:stretch>
            <a:fillRect/>
          </a:stretch>
        </p:blipFill>
        <p:spPr>
          <a:xfrm>
            <a:off x="5974003" y="8275023"/>
            <a:ext cx="883997" cy="883997"/>
          </a:xfrm>
          <a:prstGeom prst="rect">
            <a:avLst/>
          </a:prstGeom>
        </p:spPr>
      </p:pic>
      <p:pic>
        <p:nvPicPr>
          <p:cNvPr id="1408" name="Рисунок 1407">
            <a:extLst>
              <a:ext uri="{FF2B5EF4-FFF2-40B4-BE49-F238E27FC236}">
                <a16:creationId xmlns:a16="http://schemas.microsoft.com/office/drawing/2014/main" id="{DDFDDD84-8401-2CAD-521A-599B25F4DDF9}"/>
              </a:ext>
            </a:extLst>
          </p:cNvPr>
          <p:cNvPicPr>
            <a:picLocks noChangeAspect="1"/>
          </p:cNvPicPr>
          <p:nvPr/>
        </p:nvPicPr>
        <p:blipFill>
          <a:blip r:embed="rId362"/>
          <a:stretch>
            <a:fillRect/>
          </a:stretch>
        </p:blipFill>
        <p:spPr>
          <a:xfrm>
            <a:off x="6101944" y="7201390"/>
            <a:ext cx="883997" cy="883997"/>
          </a:xfrm>
          <a:prstGeom prst="rect">
            <a:avLst/>
          </a:prstGeom>
        </p:spPr>
      </p:pic>
      <p:pic>
        <p:nvPicPr>
          <p:cNvPr id="1409" name="Рисунок 1408">
            <a:extLst>
              <a:ext uri="{FF2B5EF4-FFF2-40B4-BE49-F238E27FC236}">
                <a16:creationId xmlns:a16="http://schemas.microsoft.com/office/drawing/2014/main" id="{BD8E6907-8D23-4A0E-FD51-034F41236E6A}"/>
              </a:ext>
            </a:extLst>
          </p:cNvPr>
          <p:cNvPicPr>
            <a:picLocks noChangeAspect="1"/>
          </p:cNvPicPr>
          <p:nvPr/>
        </p:nvPicPr>
        <p:blipFill>
          <a:blip r:embed="rId362"/>
          <a:stretch>
            <a:fillRect/>
          </a:stretch>
        </p:blipFill>
        <p:spPr>
          <a:xfrm>
            <a:off x="4951401" y="10213284"/>
            <a:ext cx="795084" cy="1087668"/>
          </a:xfrm>
          <a:prstGeom prst="rect">
            <a:avLst/>
          </a:prstGeom>
        </p:spPr>
      </p:pic>
      <p:sp>
        <p:nvSpPr>
          <p:cNvPr id="1410" name="TextBox 1409">
            <a:extLst>
              <a:ext uri="{FF2B5EF4-FFF2-40B4-BE49-F238E27FC236}">
                <a16:creationId xmlns:a16="http://schemas.microsoft.com/office/drawing/2014/main" id="{BC3BAAD7-1492-F5A6-99CF-3C262BCDC218}"/>
              </a:ext>
            </a:extLst>
          </p:cNvPr>
          <p:cNvSpPr txBox="1"/>
          <p:nvPr/>
        </p:nvSpPr>
        <p:spPr>
          <a:xfrm>
            <a:off x="3790861" y="10738707"/>
            <a:ext cx="916820" cy="369332"/>
          </a:xfrm>
          <a:prstGeom prst="rect">
            <a:avLst/>
          </a:prstGeom>
          <a:noFill/>
        </p:spPr>
        <p:txBody>
          <a:bodyPr wrap="square" rtlCol="0">
            <a:spAutoFit/>
          </a:bodyPr>
          <a:lstStyle/>
          <a:p>
            <a:pPr algn="ctr"/>
            <a:r>
              <a:rPr lang="ru-RU" sz="900" dirty="0">
                <a:highlight>
                  <a:srgbClr val="FFFF00"/>
                </a:highlight>
              </a:rPr>
              <a:t>Кедр</a:t>
            </a:r>
          </a:p>
          <a:p>
            <a:pPr algn="ctr"/>
            <a:r>
              <a:rPr lang="ru-RU" sz="900" dirty="0" err="1">
                <a:highlight>
                  <a:srgbClr val="FFFF00"/>
                </a:highlight>
              </a:rPr>
              <a:t>Хузух</a:t>
            </a:r>
            <a:r>
              <a:rPr lang="ru-RU" sz="900" dirty="0">
                <a:highlight>
                  <a:srgbClr val="FFFF00"/>
                </a:highlight>
              </a:rPr>
              <a:t> </a:t>
            </a:r>
            <a:r>
              <a:rPr lang="ru-RU" sz="900" dirty="0" err="1">
                <a:highlight>
                  <a:srgbClr val="FFFF00"/>
                </a:highlight>
              </a:rPr>
              <a:t>ағазы</a:t>
            </a:r>
            <a:endParaRPr lang="ru-RU" sz="900" dirty="0">
              <a:highlight>
                <a:srgbClr val="FFFF00"/>
              </a:highlight>
            </a:endParaRPr>
          </a:p>
        </p:txBody>
      </p:sp>
      <p:pic>
        <p:nvPicPr>
          <p:cNvPr id="1411" name="Рисунок 1410">
            <a:extLst>
              <a:ext uri="{FF2B5EF4-FFF2-40B4-BE49-F238E27FC236}">
                <a16:creationId xmlns:a16="http://schemas.microsoft.com/office/drawing/2014/main" id="{749E3523-1E73-26AC-1BFF-2A0032EAF03F}"/>
              </a:ext>
            </a:extLst>
          </p:cNvPr>
          <p:cNvPicPr>
            <a:picLocks noChangeAspect="1"/>
          </p:cNvPicPr>
          <p:nvPr/>
        </p:nvPicPr>
        <p:blipFill>
          <a:blip r:embed="rId363"/>
          <a:stretch>
            <a:fillRect/>
          </a:stretch>
        </p:blipFill>
        <p:spPr>
          <a:xfrm>
            <a:off x="4491154" y="10913600"/>
            <a:ext cx="601698" cy="758209"/>
          </a:xfrm>
          <a:prstGeom prst="rect">
            <a:avLst/>
          </a:prstGeom>
        </p:spPr>
      </p:pic>
      <p:cxnSp>
        <p:nvCxnSpPr>
          <p:cNvPr id="1413" name="Прямая со стрелкой 1412">
            <a:extLst>
              <a:ext uri="{FF2B5EF4-FFF2-40B4-BE49-F238E27FC236}">
                <a16:creationId xmlns:a16="http://schemas.microsoft.com/office/drawing/2014/main" id="{FFC45F93-4772-F212-2820-2B2FC785D083}"/>
              </a:ext>
            </a:extLst>
          </p:cNvPr>
          <p:cNvCxnSpPr>
            <a:cxnSpLocks/>
          </p:cNvCxnSpPr>
          <p:nvPr/>
        </p:nvCxnSpPr>
        <p:spPr>
          <a:xfrm>
            <a:off x="4575557" y="10727206"/>
            <a:ext cx="95075" cy="5247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14" name="Рисунок 1413">
            <a:extLst>
              <a:ext uri="{FF2B5EF4-FFF2-40B4-BE49-F238E27FC236}">
                <a16:creationId xmlns:a16="http://schemas.microsoft.com/office/drawing/2014/main" id="{1D1B43CF-AAE4-8729-4C47-4B6E767A9046}"/>
              </a:ext>
            </a:extLst>
          </p:cNvPr>
          <p:cNvPicPr>
            <a:picLocks noChangeAspect="1"/>
          </p:cNvPicPr>
          <p:nvPr/>
        </p:nvPicPr>
        <p:blipFill>
          <a:blip r:embed="rId364"/>
          <a:stretch>
            <a:fillRect/>
          </a:stretch>
        </p:blipFill>
        <p:spPr>
          <a:xfrm>
            <a:off x="5626251" y="11190855"/>
            <a:ext cx="1287755" cy="750419"/>
          </a:xfrm>
          <a:prstGeom prst="rect">
            <a:avLst/>
          </a:prstGeom>
        </p:spPr>
      </p:pic>
      <p:cxnSp>
        <p:nvCxnSpPr>
          <p:cNvPr id="1416" name="Прямая со стрелкой 1415">
            <a:extLst>
              <a:ext uri="{FF2B5EF4-FFF2-40B4-BE49-F238E27FC236}">
                <a16:creationId xmlns:a16="http://schemas.microsoft.com/office/drawing/2014/main" id="{2C6B5824-6FE5-10E1-F001-52625906E68A}"/>
              </a:ext>
            </a:extLst>
          </p:cNvPr>
          <p:cNvCxnSpPr>
            <a:cxnSpLocks/>
          </p:cNvCxnSpPr>
          <p:nvPr/>
        </p:nvCxnSpPr>
        <p:spPr>
          <a:xfrm>
            <a:off x="5562893" y="11084017"/>
            <a:ext cx="334237" cy="3192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17" name="Рисунок 1416">
            <a:extLst>
              <a:ext uri="{FF2B5EF4-FFF2-40B4-BE49-F238E27FC236}">
                <a16:creationId xmlns:a16="http://schemas.microsoft.com/office/drawing/2014/main" id="{6D91C6B7-99D7-A3EA-0172-A16D4E384A2F}"/>
              </a:ext>
            </a:extLst>
          </p:cNvPr>
          <p:cNvPicPr>
            <a:picLocks noChangeAspect="1"/>
          </p:cNvPicPr>
          <p:nvPr/>
        </p:nvPicPr>
        <p:blipFill>
          <a:blip r:embed="rId365"/>
          <a:stretch>
            <a:fillRect/>
          </a:stretch>
        </p:blipFill>
        <p:spPr>
          <a:xfrm>
            <a:off x="5192307" y="9201475"/>
            <a:ext cx="986819" cy="654891"/>
          </a:xfrm>
          <a:prstGeom prst="rect">
            <a:avLst/>
          </a:prstGeom>
        </p:spPr>
      </p:pic>
      <p:sp>
        <p:nvSpPr>
          <p:cNvPr id="1418" name="TextBox 1417">
            <a:extLst>
              <a:ext uri="{FF2B5EF4-FFF2-40B4-BE49-F238E27FC236}">
                <a16:creationId xmlns:a16="http://schemas.microsoft.com/office/drawing/2014/main" id="{7AA28192-5614-C6AE-CBAB-653C4BA458A8}"/>
              </a:ext>
            </a:extLst>
          </p:cNvPr>
          <p:cNvSpPr txBox="1"/>
          <p:nvPr/>
        </p:nvSpPr>
        <p:spPr>
          <a:xfrm>
            <a:off x="5275068" y="9816315"/>
            <a:ext cx="625680" cy="338554"/>
          </a:xfrm>
          <a:prstGeom prst="rect">
            <a:avLst/>
          </a:prstGeom>
          <a:noFill/>
        </p:spPr>
        <p:txBody>
          <a:bodyPr wrap="square" rtlCol="0">
            <a:spAutoFit/>
          </a:bodyPr>
          <a:lstStyle/>
          <a:p>
            <a:pPr algn="ctr"/>
            <a:r>
              <a:rPr lang="ru-RU" sz="800" b="1" dirty="0">
                <a:highlight>
                  <a:srgbClr val="FFFF00"/>
                </a:highlight>
              </a:rPr>
              <a:t>Белка</a:t>
            </a:r>
          </a:p>
          <a:p>
            <a:pPr algn="ctr"/>
            <a:r>
              <a:rPr lang="ru-RU" sz="800" b="1" dirty="0" err="1">
                <a:highlight>
                  <a:srgbClr val="FFFF00"/>
                </a:highlight>
              </a:rPr>
              <a:t>Тиин</a:t>
            </a:r>
            <a:endParaRPr lang="ru-RU" sz="800" b="1" dirty="0">
              <a:highlight>
                <a:srgbClr val="FFFF00"/>
              </a:highlight>
            </a:endParaRPr>
          </a:p>
        </p:txBody>
      </p:sp>
      <p:pic>
        <p:nvPicPr>
          <p:cNvPr id="1419" name="Рисунок 1418">
            <a:extLst>
              <a:ext uri="{FF2B5EF4-FFF2-40B4-BE49-F238E27FC236}">
                <a16:creationId xmlns:a16="http://schemas.microsoft.com/office/drawing/2014/main" id="{568E56E5-9980-19A9-9C63-584E9AEA4ED4}"/>
              </a:ext>
            </a:extLst>
          </p:cNvPr>
          <p:cNvPicPr>
            <a:picLocks noChangeAspect="1"/>
          </p:cNvPicPr>
          <p:nvPr/>
        </p:nvPicPr>
        <p:blipFill>
          <a:blip r:embed="rId366"/>
          <a:stretch>
            <a:fillRect/>
          </a:stretch>
        </p:blipFill>
        <p:spPr>
          <a:xfrm>
            <a:off x="-22899" y="6979097"/>
            <a:ext cx="792549" cy="1085182"/>
          </a:xfrm>
          <a:prstGeom prst="rect">
            <a:avLst/>
          </a:prstGeom>
        </p:spPr>
      </p:pic>
      <p:pic>
        <p:nvPicPr>
          <p:cNvPr id="1420" name="Рисунок 1419">
            <a:extLst>
              <a:ext uri="{FF2B5EF4-FFF2-40B4-BE49-F238E27FC236}">
                <a16:creationId xmlns:a16="http://schemas.microsoft.com/office/drawing/2014/main" id="{1094E489-3BAF-F7B0-E4B2-B521CD8F721D}"/>
              </a:ext>
            </a:extLst>
          </p:cNvPr>
          <p:cNvPicPr>
            <a:picLocks noChangeAspect="1"/>
          </p:cNvPicPr>
          <p:nvPr/>
        </p:nvPicPr>
        <p:blipFill>
          <a:blip r:embed="rId366"/>
          <a:stretch>
            <a:fillRect/>
          </a:stretch>
        </p:blipFill>
        <p:spPr>
          <a:xfrm>
            <a:off x="715728" y="8486342"/>
            <a:ext cx="792549" cy="1085182"/>
          </a:xfrm>
          <a:prstGeom prst="rect">
            <a:avLst/>
          </a:prstGeom>
        </p:spPr>
      </p:pic>
      <p:pic>
        <p:nvPicPr>
          <p:cNvPr id="1421" name="Рисунок 1420">
            <a:extLst>
              <a:ext uri="{FF2B5EF4-FFF2-40B4-BE49-F238E27FC236}">
                <a16:creationId xmlns:a16="http://schemas.microsoft.com/office/drawing/2014/main" id="{48F2792B-7B0C-EBA1-6E94-5EBE6509572E}"/>
              </a:ext>
            </a:extLst>
          </p:cNvPr>
          <p:cNvPicPr>
            <a:picLocks noChangeAspect="1"/>
          </p:cNvPicPr>
          <p:nvPr/>
        </p:nvPicPr>
        <p:blipFill>
          <a:blip r:embed="rId366"/>
          <a:stretch>
            <a:fillRect/>
          </a:stretch>
        </p:blipFill>
        <p:spPr>
          <a:xfrm>
            <a:off x="1132781" y="7516074"/>
            <a:ext cx="792549" cy="1085182"/>
          </a:xfrm>
          <a:prstGeom prst="rect">
            <a:avLst/>
          </a:prstGeom>
        </p:spPr>
      </p:pic>
      <p:sp>
        <p:nvSpPr>
          <p:cNvPr id="27" name="Овал 26">
            <a:extLst>
              <a:ext uri="{FF2B5EF4-FFF2-40B4-BE49-F238E27FC236}">
                <a16:creationId xmlns:a16="http://schemas.microsoft.com/office/drawing/2014/main" id="{5060958A-2800-5114-6323-B7D78E611EA8}"/>
              </a:ext>
            </a:extLst>
          </p:cNvPr>
          <p:cNvSpPr/>
          <p:nvPr/>
        </p:nvSpPr>
        <p:spPr>
          <a:xfrm>
            <a:off x="1740507" y="2005377"/>
            <a:ext cx="342868" cy="345937"/>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ru-RU" dirty="0">
                <a:solidFill>
                  <a:srgbClr val="002060"/>
                </a:solidFill>
              </a:rPr>
              <a:t>4</a:t>
            </a:r>
          </a:p>
        </p:txBody>
      </p:sp>
      <p:pic>
        <p:nvPicPr>
          <p:cNvPr id="117" name="Рисунок 116">
            <a:extLst>
              <a:ext uri="{FF2B5EF4-FFF2-40B4-BE49-F238E27FC236}">
                <a16:creationId xmlns:a16="http://schemas.microsoft.com/office/drawing/2014/main" id="{DF6836F3-5D50-DB82-07C2-D660680E2BFD}"/>
              </a:ext>
            </a:extLst>
          </p:cNvPr>
          <p:cNvPicPr>
            <a:picLocks noChangeAspect="1"/>
          </p:cNvPicPr>
          <p:nvPr/>
        </p:nvPicPr>
        <p:blipFill>
          <a:blip r:embed="rId367"/>
          <a:stretch>
            <a:fillRect/>
          </a:stretch>
        </p:blipFill>
        <p:spPr>
          <a:xfrm>
            <a:off x="4679727" y="7682587"/>
            <a:ext cx="353599" cy="359695"/>
          </a:xfrm>
          <a:prstGeom prst="rect">
            <a:avLst/>
          </a:prstGeom>
        </p:spPr>
      </p:pic>
      <p:sp>
        <p:nvSpPr>
          <p:cNvPr id="1424" name="Овал 1423">
            <a:extLst>
              <a:ext uri="{FF2B5EF4-FFF2-40B4-BE49-F238E27FC236}">
                <a16:creationId xmlns:a16="http://schemas.microsoft.com/office/drawing/2014/main" id="{E676B824-6076-336F-378F-61ACF7907C47}"/>
              </a:ext>
            </a:extLst>
          </p:cNvPr>
          <p:cNvSpPr/>
          <p:nvPr/>
        </p:nvSpPr>
        <p:spPr>
          <a:xfrm>
            <a:off x="2860201" y="2491723"/>
            <a:ext cx="325031" cy="335604"/>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ru-RU" dirty="0">
                <a:solidFill>
                  <a:srgbClr val="002060"/>
                </a:solidFill>
              </a:rPr>
              <a:t>7</a:t>
            </a:r>
          </a:p>
        </p:txBody>
      </p:sp>
      <p:pic>
        <p:nvPicPr>
          <p:cNvPr id="1426" name="Рисунок 1425">
            <a:extLst>
              <a:ext uri="{FF2B5EF4-FFF2-40B4-BE49-F238E27FC236}">
                <a16:creationId xmlns:a16="http://schemas.microsoft.com/office/drawing/2014/main" id="{2BF65528-6EFB-2EBA-FD3F-9F207E3CFBC1}"/>
              </a:ext>
            </a:extLst>
          </p:cNvPr>
          <p:cNvPicPr>
            <a:picLocks noChangeAspect="1"/>
          </p:cNvPicPr>
          <p:nvPr/>
        </p:nvPicPr>
        <p:blipFill>
          <a:blip r:embed="rId368"/>
          <a:stretch>
            <a:fillRect/>
          </a:stretch>
        </p:blipFill>
        <p:spPr>
          <a:xfrm>
            <a:off x="3883074" y="5133537"/>
            <a:ext cx="347502" cy="353599"/>
          </a:xfrm>
          <a:prstGeom prst="rect">
            <a:avLst/>
          </a:prstGeom>
        </p:spPr>
      </p:pic>
      <p:cxnSp>
        <p:nvCxnSpPr>
          <p:cNvPr id="5" name="Соединитель: изогнутый 4">
            <a:extLst>
              <a:ext uri="{FF2B5EF4-FFF2-40B4-BE49-F238E27FC236}">
                <a16:creationId xmlns:a16="http://schemas.microsoft.com/office/drawing/2014/main" id="{36E6CC32-A2DD-AE11-D20A-AB1E5F4C83D5}"/>
              </a:ext>
            </a:extLst>
          </p:cNvPr>
          <p:cNvCxnSpPr>
            <a:stCxn id="27" idx="1"/>
            <a:endCxn id="47" idx="0"/>
          </p:cNvCxnSpPr>
          <p:nvPr/>
        </p:nvCxnSpPr>
        <p:spPr>
          <a:xfrm rot="5400000" flipH="1" flipV="1">
            <a:off x="1825013" y="1389527"/>
            <a:ext cx="576000" cy="648000"/>
          </a:xfrm>
          <a:prstGeom prst="curvedConnector3">
            <a:avLst>
              <a:gd name="adj1" fmla="val 136256"/>
            </a:avLst>
          </a:prstGeom>
          <a:ln w="53975" cap="flat" cmpd="sng" algn="ctr">
            <a:solidFill>
              <a:srgbClr val="FF0000"/>
            </a:solidFill>
            <a:prstDash val="solid"/>
            <a:round/>
            <a:headEnd type="none" w="lg" len="lg"/>
            <a:tailEnd type="arrow" w="med" len="med"/>
          </a:ln>
        </p:spPr>
        <p:style>
          <a:lnRef idx="0">
            <a:scrgbClr r="0" g="0" b="0"/>
          </a:lnRef>
          <a:fillRef idx="0">
            <a:scrgbClr r="0" g="0" b="0"/>
          </a:fillRef>
          <a:effectRef idx="0">
            <a:scrgbClr r="0" g="0" b="0"/>
          </a:effectRef>
          <a:fontRef idx="minor">
            <a:schemeClr val="tx1"/>
          </a:fontRef>
        </p:style>
      </p:cxnSp>
      <p:cxnSp>
        <p:nvCxnSpPr>
          <p:cNvPr id="31" name="Соединитель: изогнутый 30">
            <a:extLst>
              <a:ext uri="{FF2B5EF4-FFF2-40B4-BE49-F238E27FC236}">
                <a16:creationId xmlns:a16="http://schemas.microsoft.com/office/drawing/2014/main" id="{44685EEE-1F4C-0163-490A-218EF13DC0E9}"/>
              </a:ext>
            </a:extLst>
          </p:cNvPr>
          <p:cNvCxnSpPr>
            <a:cxnSpLocks/>
            <a:endCxn id="55" idx="2"/>
          </p:cNvCxnSpPr>
          <p:nvPr/>
        </p:nvCxnSpPr>
        <p:spPr>
          <a:xfrm flipV="1">
            <a:off x="3000570" y="2735664"/>
            <a:ext cx="891538" cy="148019"/>
          </a:xfrm>
          <a:prstGeom prst="curvedConnector2">
            <a:avLst/>
          </a:prstGeom>
          <a:ln w="57150" cap="rnd" cmpd="sng">
            <a:solidFill>
              <a:srgbClr val="FFFF00"/>
            </a:solidFill>
            <a:prstDash val="solid"/>
            <a:round/>
            <a:tailEnd type="triangle"/>
          </a:ln>
        </p:spPr>
        <p:style>
          <a:lnRef idx="1">
            <a:schemeClr val="accent1"/>
          </a:lnRef>
          <a:fillRef idx="0">
            <a:schemeClr val="accent1"/>
          </a:fillRef>
          <a:effectRef idx="0">
            <a:schemeClr val="accent1"/>
          </a:effectRef>
          <a:fontRef idx="minor">
            <a:schemeClr val="tx1"/>
          </a:fontRef>
        </p:style>
      </p:cxnSp>
      <p:pic>
        <p:nvPicPr>
          <p:cNvPr id="53" name="Рисунок 52">
            <a:extLst>
              <a:ext uri="{FF2B5EF4-FFF2-40B4-BE49-F238E27FC236}">
                <a16:creationId xmlns:a16="http://schemas.microsoft.com/office/drawing/2014/main" id="{8EA12F04-3C98-63A3-9E08-D8FBB590C07B}"/>
              </a:ext>
            </a:extLst>
          </p:cNvPr>
          <p:cNvPicPr>
            <a:picLocks noChangeAspect="1"/>
          </p:cNvPicPr>
          <p:nvPr/>
        </p:nvPicPr>
        <p:blipFill>
          <a:blip r:embed="rId368"/>
          <a:stretch>
            <a:fillRect/>
          </a:stretch>
        </p:blipFill>
        <p:spPr>
          <a:xfrm>
            <a:off x="4846207" y="2656575"/>
            <a:ext cx="347502" cy="353599"/>
          </a:xfrm>
          <a:prstGeom prst="rect">
            <a:avLst/>
          </a:prstGeom>
        </p:spPr>
      </p:pic>
      <p:pic>
        <p:nvPicPr>
          <p:cNvPr id="1349" name="Рисунок 1348">
            <a:extLst>
              <a:ext uri="{FF2B5EF4-FFF2-40B4-BE49-F238E27FC236}">
                <a16:creationId xmlns:a16="http://schemas.microsoft.com/office/drawing/2014/main" id="{9483FC6A-1DFA-E5C9-2D10-9A25E924473C}"/>
              </a:ext>
            </a:extLst>
          </p:cNvPr>
          <p:cNvPicPr>
            <a:picLocks noChangeAspect="1"/>
          </p:cNvPicPr>
          <p:nvPr/>
        </p:nvPicPr>
        <p:blipFill>
          <a:blip r:embed="rId368"/>
          <a:stretch>
            <a:fillRect/>
          </a:stretch>
        </p:blipFill>
        <p:spPr>
          <a:xfrm>
            <a:off x="1867829" y="5460277"/>
            <a:ext cx="347502" cy="353599"/>
          </a:xfrm>
          <a:prstGeom prst="rect">
            <a:avLst/>
          </a:prstGeom>
        </p:spPr>
      </p:pic>
      <p:sp>
        <p:nvSpPr>
          <p:cNvPr id="1356" name="TextBox 1355">
            <a:extLst>
              <a:ext uri="{FF2B5EF4-FFF2-40B4-BE49-F238E27FC236}">
                <a16:creationId xmlns:a16="http://schemas.microsoft.com/office/drawing/2014/main" id="{1FC948DF-8D08-1549-D8AB-E63777F69C9D}"/>
              </a:ext>
            </a:extLst>
          </p:cNvPr>
          <p:cNvSpPr txBox="1"/>
          <p:nvPr/>
        </p:nvSpPr>
        <p:spPr>
          <a:xfrm>
            <a:off x="4804498" y="2626348"/>
            <a:ext cx="486374" cy="369332"/>
          </a:xfrm>
          <a:prstGeom prst="rect">
            <a:avLst/>
          </a:prstGeom>
          <a:noFill/>
        </p:spPr>
        <p:txBody>
          <a:bodyPr wrap="square" rtlCol="0">
            <a:spAutoFit/>
          </a:bodyPr>
          <a:lstStyle/>
          <a:p>
            <a:r>
              <a:rPr lang="en-US" dirty="0"/>
              <a:t>12</a:t>
            </a:r>
            <a:endParaRPr lang="ru-RU" dirty="0"/>
          </a:p>
        </p:txBody>
      </p:sp>
      <p:cxnSp>
        <p:nvCxnSpPr>
          <p:cNvPr id="86" name="Соединитель: изогнутый 85">
            <a:extLst>
              <a:ext uri="{FF2B5EF4-FFF2-40B4-BE49-F238E27FC236}">
                <a16:creationId xmlns:a16="http://schemas.microsoft.com/office/drawing/2014/main" id="{298CF20B-0642-2E5E-C18B-F3DEABB8F4E9}"/>
              </a:ext>
            </a:extLst>
          </p:cNvPr>
          <p:cNvCxnSpPr/>
          <p:nvPr/>
        </p:nvCxnSpPr>
        <p:spPr>
          <a:xfrm rot="5400000">
            <a:off x="4540827" y="2989534"/>
            <a:ext cx="673000" cy="549400"/>
          </a:xfrm>
          <a:prstGeom prst="curvedConnector3">
            <a:avLst>
              <a:gd name="adj1" fmla="val 54896"/>
            </a:avLst>
          </a:prstGeom>
          <a:ln w="53975">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8" name="Овал 87">
            <a:extLst>
              <a:ext uri="{FF2B5EF4-FFF2-40B4-BE49-F238E27FC236}">
                <a16:creationId xmlns:a16="http://schemas.microsoft.com/office/drawing/2014/main" id="{0E81D27C-6E57-2E46-C31C-CABA111C1C42}"/>
              </a:ext>
            </a:extLst>
          </p:cNvPr>
          <p:cNvSpPr/>
          <p:nvPr/>
        </p:nvSpPr>
        <p:spPr>
          <a:xfrm>
            <a:off x="4398636" y="2887567"/>
            <a:ext cx="456228" cy="431235"/>
          </a:xfrm>
          <a:prstGeom prst="ellipse">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1050" dirty="0">
                <a:solidFill>
                  <a:schemeClr val="tx1"/>
                </a:solidFill>
              </a:rPr>
              <a:t>13</a:t>
            </a:r>
            <a:endParaRPr lang="ru-RU" sz="1050" dirty="0">
              <a:solidFill>
                <a:schemeClr val="tx1"/>
              </a:solidFill>
            </a:endParaRPr>
          </a:p>
        </p:txBody>
      </p:sp>
      <p:pic>
        <p:nvPicPr>
          <p:cNvPr id="94" name="Рисунок 93">
            <a:extLst>
              <a:ext uri="{FF2B5EF4-FFF2-40B4-BE49-F238E27FC236}">
                <a16:creationId xmlns:a16="http://schemas.microsoft.com/office/drawing/2014/main" id="{49410DC9-618E-2472-3EBF-4320792B3837}"/>
              </a:ext>
            </a:extLst>
          </p:cNvPr>
          <p:cNvPicPr>
            <a:picLocks noChangeAspect="1"/>
          </p:cNvPicPr>
          <p:nvPr/>
        </p:nvPicPr>
        <p:blipFill>
          <a:blip r:embed="rId369"/>
          <a:stretch>
            <a:fillRect/>
          </a:stretch>
        </p:blipFill>
        <p:spPr>
          <a:xfrm>
            <a:off x="2392702" y="4652472"/>
            <a:ext cx="469433" cy="445047"/>
          </a:xfrm>
          <a:prstGeom prst="rect">
            <a:avLst/>
          </a:prstGeom>
        </p:spPr>
      </p:pic>
      <p:pic>
        <p:nvPicPr>
          <p:cNvPr id="96" name="Рисунок 95">
            <a:extLst>
              <a:ext uri="{FF2B5EF4-FFF2-40B4-BE49-F238E27FC236}">
                <a16:creationId xmlns:a16="http://schemas.microsoft.com/office/drawing/2014/main" id="{09707EC7-2DF5-F255-A742-1DFCBCCC28A1}"/>
              </a:ext>
            </a:extLst>
          </p:cNvPr>
          <p:cNvPicPr>
            <a:picLocks noChangeAspect="1"/>
          </p:cNvPicPr>
          <p:nvPr/>
        </p:nvPicPr>
        <p:blipFill>
          <a:blip r:embed="rId369"/>
          <a:stretch>
            <a:fillRect/>
          </a:stretch>
        </p:blipFill>
        <p:spPr>
          <a:xfrm>
            <a:off x="4061385" y="5865119"/>
            <a:ext cx="469433" cy="445047"/>
          </a:xfrm>
          <a:prstGeom prst="rect">
            <a:avLst/>
          </a:prstGeom>
        </p:spPr>
      </p:pic>
      <p:sp>
        <p:nvSpPr>
          <p:cNvPr id="105" name="TextBox 104">
            <a:extLst>
              <a:ext uri="{FF2B5EF4-FFF2-40B4-BE49-F238E27FC236}">
                <a16:creationId xmlns:a16="http://schemas.microsoft.com/office/drawing/2014/main" id="{35A3CDC2-517F-2C5B-2183-729B85E575BD}"/>
              </a:ext>
            </a:extLst>
          </p:cNvPr>
          <p:cNvSpPr txBox="1"/>
          <p:nvPr/>
        </p:nvSpPr>
        <p:spPr>
          <a:xfrm>
            <a:off x="2419379" y="4680685"/>
            <a:ext cx="568069" cy="369332"/>
          </a:xfrm>
          <a:prstGeom prst="rect">
            <a:avLst/>
          </a:prstGeom>
          <a:noFill/>
        </p:spPr>
        <p:txBody>
          <a:bodyPr wrap="square" rtlCol="0">
            <a:spAutoFit/>
          </a:bodyPr>
          <a:lstStyle/>
          <a:p>
            <a:r>
              <a:rPr lang="en-US" dirty="0"/>
              <a:t>20</a:t>
            </a:r>
            <a:endParaRPr lang="ru-RU" dirty="0"/>
          </a:p>
        </p:txBody>
      </p:sp>
      <p:pic>
        <p:nvPicPr>
          <p:cNvPr id="1412" name="Рисунок 1411">
            <a:extLst>
              <a:ext uri="{FF2B5EF4-FFF2-40B4-BE49-F238E27FC236}">
                <a16:creationId xmlns:a16="http://schemas.microsoft.com/office/drawing/2014/main" id="{072CE966-7F29-BE9C-7BD7-2D33FC9B28A0}"/>
              </a:ext>
            </a:extLst>
          </p:cNvPr>
          <p:cNvPicPr>
            <a:picLocks noChangeAspect="1"/>
          </p:cNvPicPr>
          <p:nvPr/>
        </p:nvPicPr>
        <p:blipFill>
          <a:blip r:embed="rId369"/>
          <a:stretch>
            <a:fillRect/>
          </a:stretch>
        </p:blipFill>
        <p:spPr>
          <a:xfrm>
            <a:off x="2076129" y="8551402"/>
            <a:ext cx="469433" cy="445047"/>
          </a:xfrm>
          <a:prstGeom prst="rect">
            <a:avLst/>
          </a:prstGeom>
        </p:spPr>
      </p:pic>
      <p:sp>
        <p:nvSpPr>
          <p:cNvPr id="1415" name="TextBox 1414">
            <a:extLst>
              <a:ext uri="{FF2B5EF4-FFF2-40B4-BE49-F238E27FC236}">
                <a16:creationId xmlns:a16="http://schemas.microsoft.com/office/drawing/2014/main" id="{D7D2193A-4357-91C6-911B-66BB96A8C6F9}"/>
              </a:ext>
            </a:extLst>
          </p:cNvPr>
          <p:cNvSpPr txBox="1"/>
          <p:nvPr/>
        </p:nvSpPr>
        <p:spPr>
          <a:xfrm>
            <a:off x="2083374" y="8578934"/>
            <a:ext cx="441717" cy="369332"/>
          </a:xfrm>
          <a:prstGeom prst="rect">
            <a:avLst/>
          </a:prstGeom>
          <a:noFill/>
        </p:spPr>
        <p:txBody>
          <a:bodyPr wrap="square" rtlCol="0">
            <a:spAutoFit/>
          </a:bodyPr>
          <a:lstStyle/>
          <a:p>
            <a:r>
              <a:rPr lang="en-US" dirty="0"/>
              <a:t>30</a:t>
            </a:r>
            <a:endParaRPr lang="ru-RU" dirty="0"/>
          </a:p>
        </p:txBody>
      </p:sp>
      <p:pic>
        <p:nvPicPr>
          <p:cNvPr id="1423" name="Рисунок 1422">
            <a:extLst>
              <a:ext uri="{FF2B5EF4-FFF2-40B4-BE49-F238E27FC236}">
                <a16:creationId xmlns:a16="http://schemas.microsoft.com/office/drawing/2014/main" id="{4DC63D4F-94B5-0541-62B8-52C65853FD27}"/>
              </a:ext>
            </a:extLst>
          </p:cNvPr>
          <p:cNvPicPr>
            <a:picLocks noChangeAspect="1"/>
          </p:cNvPicPr>
          <p:nvPr/>
        </p:nvPicPr>
        <p:blipFill>
          <a:blip r:embed="rId369"/>
          <a:stretch>
            <a:fillRect/>
          </a:stretch>
        </p:blipFill>
        <p:spPr>
          <a:xfrm>
            <a:off x="4277020" y="7999932"/>
            <a:ext cx="469433" cy="445047"/>
          </a:xfrm>
          <a:prstGeom prst="rect">
            <a:avLst/>
          </a:prstGeom>
        </p:spPr>
      </p:pic>
      <p:sp>
        <p:nvSpPr>
          <p:cNvPr id="1425" name="TextBox 1424">
            <a:extLst>
              <a:ext uri="{FF2B5EF4-FFF2-40B4-BE49-F238E27FC236}">
                <a16:creationId xmlns:a16="http://schemas.microsoft.com/office/drawing/2014/main" id="{523B2EC0-9C06-5FD2-E392-E65646FF27D4}"/>
              </a:ext>
            </a:extLst>
          </p:cNvPr>
          <p:cNvSpPr txBox="1"/>
          <p:nvPr/>
        </p:nvSpPr>
        <p:spPr>
          <a:xfrm>
            <a:off x="4290550" y="8034787"/>
            <a:ext cx="526790" cy="369332"/>
          </a:xfrm>
          <a:prstGeom prst="rect">
            <a:avLst/>
          </a:prstGeom>
          <a:noFill/>
        </p:spPr>
        <p:txBody>
          <a:bodyPr wrap="square" rtlCol="0">
            <a:spAutoFit/>
          </a:bodyPr>
          <a:lstStyle/>
          <a:p>
            <a:r>
              <a:rPr lang="en-US" dirty="0"/>
              <a:t>38</a:t>
            </a:r>
            <a:endParaRPr lang="ru-RU" dirty="0"/>
          </a:p>
        </p:txBody>
      </p:sp>
      <p:sp>
        <p:nvSpPr>
          <p:cNvPr id="1427" name="TextBox 1426">
            <a:extLst>
              <a:ext uri="{FF2B5EF4-FFF2-40B4-BE49-F238E27FC236}">
                <a16:creationId xmlns:a16="http://schemas.microsoft.com/office/drawing/2014/main" id="{9AEBE9EA-C782-DA31-316A-DC2EE57501F4}"/>
              </a:ext>
            </a:extLst>
          </p:cNvPr>
          <p:cNvSpPr txBox="1"/>
          <p:nvPr/>
        </p:nvSpPr>
        <p:spPr>
          <a:xfrm>
            <a:off x="4078859" y="5910517"/>
            <a:ext cx="558728" cy="369332"/>
          </a:xfrm>
          <a:prstGeom prst="rect">
            <a:avLst/>
          </a:prstGeom>
          <a:noFill/>
        </p:spPr>
        <p:txBody>
          <a:bodyPr wrap="square" rtlCol="0">
            <a:spAutoFit/>
          </a:bodyPr>
          <a:lstStyle/>
          <a:p>
            <a:r>
              <a:rPr lang="en-US" dirty="0"/>
              <a:t>48</a:t>
            </a:r>
            <a:endParaRPr lang="ru-RU" dirty="0"/>
          </a:p>
        </p:txBody>
      </p:sp>
      <p:cxnSp>
        <p:nvCxnSpPr>
          <p:cNvPr id="1438" name="Соединитель: изогнутый 1437">
            <a:extLst>
              <a:ext uri="{FF2B5EF4-FFF2-40B4-BE49-F238E27FC236}">
                <a16:creationId xmlns:a16="http://schemas.microsoft.com/office/drawing/2014/main" id="{F9270876-B7B8-399E-C973-A4589E8B58CD}"/>
              </a:ext>
            </a:extLst>
          </p:cNvPr>
          <p:cNvCxnSpPr>
            <a:cxnSpLocks/>
            <a:endCxn id="71" idx="1"/>
          </p:cNvCxnSpPr>
          <p:nvPr/>
        </p:nvCxnSpPr>
        <p:spPr>
          <a:xfrm rot="10800000">
            <a:off x="2100706" y="6439006"/>
            <a:ext cx="142629" cy="763831"/>
          </a:xfrm>
          <a:prstGeom prst="curvedConnector3">
            <a:avLst>
              <a:gd name="adj1" fmla="val 260276"/>
            </a:avLst>
          </a:prstGeom>
          <a:ln w="63500">
            <a:solidFill>
              <a:srgbClr val="FF3300"/>
            </a:solidFill>
            <a:tailEnd type="triangle"/>
          </a:ln>
        </p:spPr>
        <p:style>
          <a:lnRef idx="1">
            <a:schemeClr val="accent1"/>
          </a:lnRef>
          <a:fillRef idx="0">
            <a:schemeClr val="accent1"/>
          </a:fillRef>
          <a:effectRef idx="0">
            <a:schemeClr val="accent1"/>
          </a:effectRef>
          <a:fontRef idx="minor">
            <a:schemeClr val="tx1"/>
          </a:fontRef>
        </p:style>
      </p:cxnSp>
      <p:pic>
        <p:nvPicPr>
          <p:cNvPr id="1439" name="Рисунок 1438">
            <a:extLst>
              <a:ext uri="{FF2B5EF4-FFF2-40B4-BE49-F238E27FC236}">
                <a16:creationId xmlns:a16="http://schemas.microsoft.com/office/drawing/2014/main" id="{33944C15-F08C-CC23-AE18-DC77A2807C1E}"/>
              </a:ext>
            </a:extLst>
          </p:cNvPr>
          <p:cNvPicPr>
            <a:picLocks noChangeAspect="1"/>
          </p:cNvPicPr>
          <p:nvPr/>
        </p:nvPicPr>
        <p:blipFill>
          <a:blip r:embed="rId367"/>
          <a:stretch>
            <a:fillRect/>
          </a:stretch>
        </p:blipFill>
        <p:spPr>
          <a:xfrm>
            <a:off x="5799544" y="3676143"/>
            <a:ext cx="353599" cy="359695"/>
          </a:xfrm>
          <a:prstGeom prst="rect">
            <a:avLst/>
          </a:prstGeom>
        </p:spPr>
      </p:pic>
      <p:pic>
        <p:nvPicPr>
          <p:cNvPr id="1440" name="Рисунок 1439">
            <a:extLst>
              <a:ext uri="{FF2B5EF4-FFF2-40B4-BE49-F238E27FC236}">
                <a16:creationId xmlns:a16="http://schemas.microsoft.com/office/drawing/2014/main" id="{0B8F5F95-B446-76FC-A83C-53A79F6CF008}"/>
              </a:ext>
            </a:extLst>
          </p:cNvPr>
          <p:cNvPicPr>
            <a:picLocks noChangeAspect="1"/>
          </p:cNvPicPr>
          <p:nvPr/>
        </p:nvPicPr>
        <p:blipFill>
          <a:blip r:embed="rId367"/>
          <a:stretch>
            <a:fillRect/>
          </a:stretch>
        </p:blipFill>
        <p:spPr>
          <a:xfrm>
            <a:off x="2266234" y="7065508"/>
            <a:ext cx="353599" cy="359695"/>
          </a:xfrm>
          <a:prstGeom prst="rect">
            <a:avLst/>
          </a:prstGeom>
        </p:spPr>
      </p:pic>
      <p:sp>
        <p:nvSpPr>
          <p:cNvPr id="1441" name="TextBox 1440">
            <a:extLst>
              <a:ext uri="{FF2B5EF4-FFF2-40B4-BE49-F238E27FC236}">
                <a16:creationId xmlns:a16="http://schemas.microsoft.com/office/drawing/2014/main" id="{18C4788A-B53A-4257-1F21-5BCBB034100D}"/>
              </a:ext>
            </a:extLst>
          </p:cNvPr>
          <p:cNvSpPr txBox="1"/>
          <p:nvPr/>
        </p:nvSpPr>
        <p:spPr>
          <a:xfrm>
            <a:off x="2235132" y="7063637"/>
            <a:ext cx="565676" cy="369332"/>
          </a:xfrm>
          <a:prstGeom prst="rect">
            <a:avLst/>
          </a:prstGeom>
          <a:noFill/>
        </p:spPr>
        <p:txBody>
          <a:bodyPr wrap="square" rtlCol="0">
            <a:spAutoFit/>
          </a:bodyPr>
          <a:lstStyle/>
          <a:p>
            <a:r>
              <a:rPr lang="en-US" dirty="0"/>
              <a:t>26</a:t>
            </a:r>
            <a:endParaRPr lang="ru-RU" dirty="0"/>
          </a:p>
        </p:txBody>
      </p:sp>
      <p:cxnSp>
        <p:nvCxnSpPr>
          <p:cNvPr id="1443" name="Соединитель: изогнутый 1442">
            <a:extLst>
              <a:ext uri="{FF2B5EF4-FFF2-40B4-BE49-F238E27FC236}">
                <a16:creationId xmlns:a16="http://schemas.microsoft.com/office/drawing/2014/main" id="{891F5A9F-A93E-011A-5E34-AEFE9A0F66AD}"/>
              </a:ext>
            </a:extLst>
          </p:cNvPr>
          <p:cNvCxnSpPr>
            <a:cxnSpLocks/>
          </p:cNvCxnSpPr>
          <p:nvPr/>
        </p:nvCxnSpPr>
        <p:spPr>
          <a:xfrm rot="16200000" flipH="1" flipV="1">
            <a:off x="4408786" y="7382493"/>
            <a:ext cx="190583" cy="937851"/>
          </a:xfrm>
          <a:prstGeom prst="curvedConnector4">
            <a:avLst>
              <a:gd name="adj1" fmla="val -119948"/>
              <a:gd name="adj2" fmla="val 71244"/>
            </a:avLst>
          </a:prstGeom>
          <a:ln w="60325">
            <a:solidFill>
              <a:srgbClr val="FF3300"/>
            </a:solidFill>
            <a:tailEnd type="triangle"/>
          </a:ln>
        </p:spPr>
        <p:style>
          <a:lnRef idx="1">
            <a:schemeClr val="accent1"/>
          </a:lnRef>
          <a:fillRef idx="0">
            <a:schemeClr val="accent1"/>
          </a:fillRef>
          <a:effectRef idx="0">
            <a:schemeClr val="accent1"/>
          </a:effectRef>
          <a:fontRef idx="minor">
            <a:schemeClr val="tx1"/>
          </a:fontRef>
        </p:style>
      </p:cxnSp>
      <p:sp>
        <p:nvSpPr>
          <p:cNvPr id="1445" name="TextBox 1444">
            <a:extLst>
              <a:ext uri="{FF2B5EF4-FFF2-40B4-BE49-F238E27FC236}">
                <a16:creationId xmlns:a16="http://schemas.microsoft.com/office/drawing/2014/main" id="{69C22B76-9EF8-8B05-39BA-B25769F1CEBC}"/>
              </a:ext>
            </a:extLst>
          </p:cNvPr>
          <p:cNvSpPr txBox="1"/>
          <p:nvPr/>
        </p:nvSpPr>
        <p:spPr>
          <a:xfrm>
            <a:off x="4410381" y="7640604"/>
            <a:ext cx="863187" cy="369332"/>
          </a:xfrm>
          <a:prstGeom prst="rect">
            <a:avLst/>
          </a:prstGeom>
          <a:noFill/>
        </p:spPr>
        <p:txBody>
          <a:bodyPr wrap="square" rtlCol="0">
            <a:spAutoFit/>
          </a:bodyPr>
          <a:lstStyle/>
          <a:p>
            <a:pPr algn="ctr"/>
            <a:r>
              <a:rPr lang="en-US" dirty="0"/>
              <a:t>39</a:t>
            </a:r>
            <a:endParaRPr lang="ru-RU" dirty="0"/>
          </a:p>
        </p:txBody>
      </p:sp>
      <p:cxnSp>
        <p:nvCxnSpPr>
          <p:cNvPr id="1447" name="Соединитель: изогнутый 1446">
            <a:extLst>
              <a:ext uri="{FF2B5EF4-FFF2-40B4-BE49-F238E27FC236}">
                <a16:creationId xmlns:a16="http://schemas.microsoft.com/office/drawing/2014/main" id="{F6F53687-25F9-888D-2CA0-47D56C373114}"/>
              </a:ext>
            </a:extLst>
          </p:cNvPr>
          <p:cNvCxnSpPr>
            <a:cxnSpLocks/>
            <a:endCxn id="1077" idx="2"/>
          </p:cNvCxnSpPr>
          <p:nvPr/>
        </p:nvCxnSpPr>
        <p:spPr>
          <a:xfrm rot="10800000">
            <a:off x="5074476" y="3858369"/>
            <a:ext cx="703633" cy="88857"/>
          </a:xfrm>
          <a:prstGeom prst="curved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48" name="TextBox 1447">
            <a:extLst>
              <a:ext uri="{FF2B5EF4-FFF2-40B4-BE49-F238E27FC236}">
                <a16:creationId xmlns:a16="http://schemas.microsoft.com/office/drawing/2014/main" id="{92783553-C0D7-F87F-B5D8-E51A5CD17FB6}"/>
              </a:ext>
            </a:extLst>
          </p:cNvPr>
          <p:cNvSpPr txBox="1"/>
          <p:nvPr/>
        </p:nvSpPr>
        <p:spPr>
          <a:xfrm>
            <a:off x="5778108" y="3648301"/>
            <a:ext cx="598192" cy="369332"/>
          </a:xfrm>
          <a:prstGeom prst="rect">
            <a:avLst/>
          </a:prstGeom>
          <a:noFill/>
        </p:spPr>
        <p:txBody>
          <a:bodyPr wrap="square" rtlCol="0">
            <a:spAutoFit/>
          </a:bodyPr>
          <a:lstStyle/>
          <a:p>
            <a:r>
              <a:rPr lang="en-US" dirty="0"/>
              <a:t>58</a:t>
            </a:r>
            <a:endParaRPr lang="ru-RU" dirty="0"/>
          </a:p>
        </p:txBody>
      </p:sp>
      <p:sp>
        <p:nvSpPr>
          <p:cNvPr id="1453" name="TextBox 1452">
            <a:extLst>
              <a:ext uri="{FF2B5EF4-FFF2-40B4-BE49-F238E27FC236}">
                <a16:creationId xmlns:a16="http://schemas.microsoft.com/office/drawing/2014/main" id="{9B86AFE5-D327-A5EE-4E42-55838022EAE2}"/>
              </a:ext>
            </a:extLst>
          </p:cNvPr>
          <p:cNvSpPr txBox="1"/>
          <p:nvPr/>
        </p:nvSpPr>
        <p:spPr>
          <a:xfrm>
            <a:off x="5530849" y="4513484"/>
            <a:ext cx="555741" cy="369332"/>
          </a:xfrm>
          <a:prstGeom prst="rect">
            <a:avLst/>
          </a:prstGeom>
          <a:noFill/>
        </p:spPr>
        <p:txBody>
          <a:bodyPr wrap="square" rtlCol="0">
            <a:spAutoFit/>
          </a:bodyPr>
          <a:lstStyle/>
          <a:p>
            <a:r>
              <a:rPr lang="en-US" dirty="0"/>
              <a:t>60</a:t>
            </a:r>
            <a:endParaRPr lang="ru-RU" dirty="0"/>
          </a:p>
        </p:txBody>
      </p:sp>
      <p:sp>
        <p:nvSpPr>
          <p:cNvPr id="1454" name="TextBox 1453">
            <a:extLst>
              <a:ext uri="{FF2B5EF4-FFF2-40B4-BE49-F238E27FC236}">
                <a16:creationId xmlns:a16="http://schemas.microsoft.com/office/drawing/2014/main" id="{EF84C890-EFDA-73B7-492C-CED23492DD70}"/>
              </a:ext>
            </a:extLst>
          </p:cNvPr>
          <p:cNvSpPr txBox="1"/>
          <p:nvPr/>
        </p:nvSpPr>
        <p:spPr>
          <a:xfrm>
            <a:off x="5594193" y="5026643"/>
            <a:ext cx="602619" cy="369332"/>
          </a:xfrm>
          <a:prstGeom prst="rect">
            <a:avLst/>
          </a:prstGeom>
          <a:noFill/>
        </p:spPr>
        <p:txBody>
          <a:bodyPr wrap="square" rtlCol="0">
            <a:spAutoFit/>
          </a:bodyPr>
          <a:lstStyle/>
          <a:p>
            <a:r>
              <a:rPr lang="en-US" dirty="0"/>
              <a:t>62</a:t>
            </a:r>
            <a:endParaRPr lang="ru-RU" dirty="0"/>
          </a:p>
        </p:txBody>
      </p:sp>
      <p:sp>
        <p:nvSpPr>
          <p:cNvPr id="1455" name="TextBox 1454">
            <a:extLst>
              <a:ext uri="{FF2B5EF4-FFF2-40B4-BE49-F238E27FC236}">
                <a16:creationId xmlns:a16="http://schemas.microsoft.com/office/drawing/2014/main" id="{16587A3F-8B4F-F8EC-BD05-05C96AB9093B}"/>
              </a:ext>
            </a:extLst>
          </p:cNvPr>
          <p:cNvSpPr txBox="1"/>
          <p:nvPr/>
        </p:nvSpPr>
        <p:spPr>
          <a:xfrm>
            <a:off x="1838227" y="5460277"/>
            <a:ext cx="570054" cy="369332"/>
          </a:xfrm>
          <a:prstGeom prst="rect">
            <a:avLst/>
          </a:prstGeom>
          <a:noFill/>
        </p:spPr>
        <p:txBody>
          <a:bodyPr wrap="square" rtlCol="0">
            <a:spAutoFit/>
          </a:bodyPr>
          <a:lstStyle/>
          <a:p>
            <a:r>
              <a:rPr lang="en-US" dirty="0"/>
              <a:t>22</a:t>
            </a:r>
            <a:endParaRPr lang="ru-RU" dirty="0"/>
          </a:p>
        </p:txBody>
      </p:sp>
      <p:cxnSp>
        <p:nvCxnSpPr>
          <p:cNvPr id="1458" name="Соединитель: изогнутый 1457">
            <a:extLst>
              <a:ext uri="{FF2B5EF4-FFF2-40B4-BE49-F238E27FC236}">
                <a16:creationId xmlns:a16="http://schemas.microsoft.com/office/drawing/2014/main" id="{D4DCE012-DAC7-0D3D-4A45-1DE9866D3C5F}"/>
              </a:ext>
            </a:extLst>
          </p:cNvPr>
          <p:cNvCxnSpPr>
            <a:cxnSpLocks/>
          </p:cNvCxnSpPr>
          <p:nvPr/>
        </p:nvCxnSpPr>
        <p:spPr>
          <a:xfrm rot="16200000" flipH="1">
            <a:off x="1823230" y="6084194"/>
            <a:ext cx="1150540" cy="326100"/>
          </a:xfrm>
          <a:prstGeom prst="curvedConnector3">
            <a:avLst>
              <a:gd name="adj1" fmla="val 9058"/>
            </a:avLst>
          </a:prstGeom>
          <a:ln w="53975" cap="rnd">
            <a:solidFill>
              <a:srgbClr val="FFFF00"/>
            </a:solidFill>
            <a:round/>
            <a:tailEnd type="triangle"/>
          </a:ln>
        </p:spPr>
        <p:style>
          <a:lnRef idx="1">
            <a:schemeClr val="accent1"/>
          </a:lnRef>
          <a:fillRef idx="0">
            <a:schemeClr val="accent1"/>
          </a:fillRef>
          <a:effectRef idx="0">
            <a:schemeClr val="accent1"/>
          </a:effectRef>
          <a:fontRef idx="minor">
            <a:schemeClr val="tx1"/>
          </a:fontRef>
        </p:style>
      </p:cxnSp>
      <p:pic>
        <p:nvPicPr>
          <p:cNvPr id="1469" name="Рисунок 1468">
            <a:extLst>
              <a:ext uri="{FF2B5EF4-FFF2-40B4-BE49-F238E27FC236}">
                <a16:creationId xmlns:a16="http://schemas.microsoft.com/office/drawing/2014/main" id="{2B2B7047-9FA0-D05F-0EF7-F05C96E0EC1F}"/>
              </a:ext>
            </a:extLst>
          </p:cNvPr>
          <p:cNvPicPr>
            <a:picLocks noChangeAspect="1"/>
          </p:cNvPicPr>
          <p:nvPr/>
        </p:nvPicPr>
        <p:blipFill>
          <a:blip r:embed="rId368"/>
          <a:stretch>
            <a:fillRect/>
          </a:stretch>
        </p:blipFill>
        <p:spPr>
          <a:xfrm>
            <a:off x="2605664" y="9381569"/>
            <a:ext cx="347502" cy="353599"/>
          </a:xfrm>
          <a:prstGeom prst="rect">
            <a:avLst/>
          </a:prstGeom>
        </p:spPr>
      </p:pic>
      <p:sp>
        <p:nvSpPr>
          <p:cNvPr id="1470" name="TextBox 1469">
            <a:extLst>
              <a:ext uri="{FF2B5EF4-FFF2-40B4-BE49-F238E27FC236}">
                <a16:creationId xmlns:a16="http://schemas.microsoft.com/office/drawing/2014/main" id="{D45B096F-6DBF-B375-538E-447531DC7130}"/>
              </a:ext>
            </a:extLst>
          </p:cNvPr>
          <p:cNvSpPr txBox="1"/>
          <p:nvPr/>
        </p:nvSpPr>
        <p:spPr>
          <a:xfrm>
            <a:off x="2533862" y="9388197"/>
            <a:ext cx="475705" cy="369332"/>
          </a:xfrm>
          <a:prstGeom prst="rect">
            <a:avLst/>
          </a:prstGeom>
          <a:noFill/>
        </p:spPr>
        <p:txBody>
          <a:bodyPr wrap="square" rtlCol="0">
            <a:spAutoFit/>
          </a:bodyPr>
          <a:lstStyle/>
          <a:p>
            <a:r>
              <a:rPr lang="en-US" dirty="0"/>
              <a:t>34</a:t>
            </a:r>
            <a:endParaRPr lang="ru-RU" dirty="0"/>
          </a:p>
        </p:txBody>
      </p:sp>
      <p:cxnSp>
        <p:nvCxnSpPr>
          <p:cNvPr id="1046" name="Соединитель: изогнутый 1045">
            <a:extLst>
              <a:ext uri="{FF2B5EF4-FFF2-40B4-BE49-F238E27FC236}">
                <a16:creationId xmlns:a16="http://schemas.microsoft.com/office/drawing/2014/main" id="{677693B5-44AE-BE47-9030-6D5B9221ABC2}"/>
              </a:ext>
            </a:extLst>
          </p:cNvPr>
          <p:cNvCxnSpPr>
            <a:endCxn id="93" idx="1"/>
          </p:cNvCxnSpPr>
          <p:nvPr/>
        </p:nvCxnSpPr>
        <p:spPr>
          <a:xfrm rot="5400000" flipH="1" flipV="1">
            <a:off x="2847375" y="8934560"/>
            <a:ext cx="517425" cy="400221"/>
          </a:xfrm>
          <a:prstGeom prst="curvedConnector2">
            <a:avLst/>
          </a:prstGeom>
          <a:ln w="539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54" name="TextBox 1053">
            <a:extLst>
              <a:ext uri="{FF2B5EF4-FFF2-40B4-BE49-F238E27FC236}">
                <a16:creationId xmlns:a16="http://schemas.microsoft.com/office/drawing/2014/main" id="{7BB48CE1-C38B-EA4E-015A-713626884C4F}"/>
              </a:ext>
            </a:extLst>
          </p:cNvPr>
          <p:cNvSpPr txBox="1"/>
          <p:nvPr/>
        </p:nvSpPr>
        <p:spPr>
          <a:xfrm>
            <a:off x="3864794" y="5153695"/>
            <a:ext cx="469202" cy="369332"/>
          </a:xfrm>
          <a:prstGeom prst="rect">
            <a:avLst/>
          </a:prstGeom>
          <a:noFill/>
        </p:spPr>
        <p:txBody>
          <a:bodyPr wrap="square" rtlCol="0">
            <a:spAutoFit/>
          </a:bodyPr>
          <a:lstStyle/>
          <a:p>
            <a:r>
              <a:rPr lang="en-US" dirty="0"/>
              <a:t>50</a:t>
            </a:r>
            <a:endParaRPr lang="ru-RU" dirty="0"/>
          </a:p>
        </p:txBody>
      </p:sp>
      <p:cxnSp>
        <p:nvCxnSpPr>
          <p:cNvPr id="1076" name="Соединитель: изогнутый 1075">
            <a:extLst>
              <a:ext uri="{FF2B5EF4-FFF2-40B4-BE49-F238E27FC236}">
                <a16:creationId xmlns:a16="http://schemas.microsoft.com/office/drawing/2014/main" id="{0039F797-3693-3ACE-F13D-D33AECC01044}"/>
              </a:ext>
            </a:extLst>
          </p:cNvPr>
          <p:cNvCxnSpPr>
            <a:cxnSpLocks/>
          </p:cNvCxnSpPr>
          <p:nvPr/>
        </p:nvCxnSpPr>
        <p:spPr>
          <a:xfrm rot="5400000" flipH="1" flipV="1">
            <a:off x="3837419" y="4753706"/>
            <a:ext cx="573136" cy="208507"/>
          </a:xfrm>
          <a:prstGeom prst="curvedConnector2">
            <a:avLst/>
          </a:prstGeom>
          <a:ln w="539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84" name="TextBox 1083">
            <a:extLst>
              <a:ext uri="{FF2B5EF4-FFF2-40B4-BE49-F238E27FC236}">
                <a16:creationId xmlns:a16="http://schemas.microsoft.com/office/drawing/2014/main" id="{49C81E52-AD58-2796-3827-2DE4DC6D716E}"/>
              </a:ext>
            </a:extLst>
          </p:cNvPr>
          <p:cNvSpPr txBox="1"/>
          <p:nvPr/>
        </p:nvSpPr>
        <p:spPr>
          <a:xfrm>
            <a:off x="3639073" y="3841325"/>
            <a:ext cx="800210" cy="369332"/>
          </a:xfrm>
          <a:prstGeom prst="rect">
            <a:avLst/>
          </a:prstGeom>
          <a:noFill/>
        </p:spPr>
        <p:txBody>
          <a:bodyPr wrap="square" rtlCol="0">
            <a:spAutoFit/>
          </a:bodyPr>
          <a:lstStyle/>
          <a:p>
            <a:r>
              <a:rPr lang="en-US" dirty="0"/>
              <a:t>16</a:t>
            </a:r>
            <a:endParaRPr lang="ru-RU" dirty="0"/>
          </a:p>
        </p:txBody>
      </p:sp>
      <p:pic>
        <p:nvPicPr>
          <p:cNvPr id="1088" name="Рисунок 1087">
            <a:extLst>
              <a:ext uri="{FF2B5EF4-FFF2-40B4-BE49-F238E27FC236}">
                <a16:creationId xmlns:a16="http://schemas.microsoft.com/office/drawing/2014/main" id="{14C192FD-371B-8BD7-604A-389B532C8451}"/>
              </a:ext>
            </a:extLst>
          </p:cNvPr>
          <p:cNvPicPr>
            <a:picLocks noChangeAspect="1"/>
          </p:cNvPicPr>
          <p:nvPr/>
        </p:nvPicPr>
        <p:blipFill>
          <a:blip r:embed="rId370"/>
          <a:stretch>
            <a:fillRect/>
          </a:stretch>
        </p:blipFill>
        <p:spPr>
          <a:xfrm>
            <a:off x="94865" y="5251474"/>
            <a:ext cx="810838" cy="1042506"/>
          </a:xfrm>
          <a:prstGeom prst="rect">
            <a:avLst/>
          </a:prstGeom>
        </p:spPr>
      </p:pic>
      <p:pic>
        <p:nvPicPr>
          <p:cNvPr id="1090" name="Рисунок 1089">
            <a:extLst>
              <a:ext uri="{FF2B5EF4-FFF2-40B4-BE49-F238E27FC236}">
                <a16:creationId xmlns:a16="http://schemas.microsoft.com/office/drawing/2014/main" id="{5F8C6930-78E3-FDF8-FFDD-405573313438}"/>
              </a:ext>
            </a:extLst>
          </p:cNvPr>
          <p:cNvPicPr>
            <a:picLocks noChangeAspect="1"/>
          </p:cNvPicPr>
          <p:nvPr/>
        </p:nvPicPr>
        <p:blipFill>
          <a:blip r:embed="rId370"/>
          <a:stretch>
            <a:fillRect/>
          </a:stretch>
        </p:blipFill>
        <p:spPr>
          <a:xfrm>
            <a:off x="189055" y="2933733"/>
            <a:ext cx="810838" cy="1042506"/>
          </a:xfrm>
          <a:prstGeom prst="rect">
            <a:avLst/>
          </a:prstGeom>
        </p:spPr>
      </p:pic>
      <p:pic>
        <p:nvPicPr>
          <p:cNvPr id="1091" name="Рисунок 1090">
            <a:extLst>
              <a:ext uri="{FF2B5EF4-FFF2-40B4-BE49-F238E27FC236}">
                <a16:creationId xmlns:a16="http://schemas.microsoft.com/office/drawing/2014/main" id="{1AD689BD-CDB5-6EC3-8C07-271B1F0F49DB}"/>
              </a:ext>
            </a:extLst>
          </p:cNvPr>
          <p:cNvPicPr>
            <a:picLocks noChangeAspect="1"/>
          </p:cNvPicPr>
          <p:nvPr/>
        </p:nvPicPr>
        <p:blipFill>
          <a:blip r:embed="rId370"/>
          <a:stretch>
            <a:fillRect/>
          </a:stretch>
        </p:blipFill>
        <p:spPr>
          <a:xfrm>
            <a:off x="47386" y="1112490"/>
            <a:ext cx="810838" cy="1042506"/>
          </a:xfrm>
          <a:prstGeom prst="rect">
            <a:avLst/>
          </a:prstGeom>
        </p:spPr>
      </p:pic>
      <p:pic>
        <p:nvPicPr>
          <p:cNvPr id="1092" name="Рисунок 1091">
            <a:extLst>
              <a:ext uri="{FF2B5EF4-FFF2-40B4-BE49-F238E27FC236}">
                <a16:creationId xmlns:a16="http://schemas.microsoft.com/office/drawing/2014/main" id="{7D67FBBF-1C39-DB6E-EF12-98BC906787C9}"/>
              </a:ext>
            </a:extLst>
          </p:cNvPr>
          <p:cNvPicPr>
            <a:picLocks noChangeAspect="1"/>
          </p:cNvPicPr>
          <p:nvPr/>
        </p:nvPicPr>
        <p:blipFill>
          <a:blip r:embed="rId370"/>
          <a:stretch>
            <a:fillRect/>
          </a:stretch>
        </p:blipFill>
        <p:spPr>
          <a:xfrm>
            <a:off x="2317834" y="32957"/>
            <a:ext cx="810838" cy="1042506"/>
          </a:xfrm>
          <a:prstGeom prst="rect">
            <a:avLst/>
          </a:prstGeom>
        </p:spPr>
      </p:pic>
      <p:pic>
        <p:nvPicPr>
          <p:cNvPr id="1093" name="Рисунок 1092">
            <a:extLst>
              <a:ext uri="{FF2B5EF4-FFF2-40B4-BE49-F238E27FC236}">
                <a16:creationId xmlns:a16="http://schemas.microsoft.com/office/drawing/2014/main" id="{46B4B722-888C-9826-9E34-2247ABD907C6}"/>
              </a:ext>
            </a:extLst>
          </p:cNvPr>
          <p:cNvPicPr>
            <a:picLocks noChangeAspect="1"/>
          </p:cNvPicPr>
          <p:nvPr/>
        </p:nvPicPr>
        <p:blipFill>
          <a:blip r:embed="rId370"/>
          <a:stretch>
            <a:fillRect/>
          </a:stretch>
        </p:blipFill>
        <p:spPr>
          <a:xfrm>
            <a:off x="475032" y="7511930"/>
            <a:ext cx="810838" cy="1042506"/>
          </a:xfrm>
          <a:prstGeom prst="rect">
            <a:avLst/>
          </a:prstGeom>
        </p:spPr>
      </p:pic>
      <p:pic>
        <p:nvPicPr>
          <p:cNvPr id="1129" name="Рисунок 1128">
            <a:extLst>
              <a:ext uri="{FF2B5EF4-FFF2-40B4-BE49-F238E27FC236}">
                <a16:creationId xmlns:a16="http://schemas.microsoft.com/office/drawing/2014/main" id="{398D395E-6E89-FFCA-99E7-D33E0DD55C76}"/>
              </a:ext>
            </a:extLst>
          </p:cNvPr>
          <p:cNvPicPr>
            <a:picLocks noChangeAspect="1"/>
          </p:cNvPicPr>
          <p:nvPr/>
        </p:nvPicPr>
        <p:blipFill>
          <a:blip r:embed="rId371"/>
          <a:stretch>
            <a:fillRect/>
          </a:stretch>
        </p:blipFill>
        <p:spPr>
          <a:xfrm>
            <a:off x="847906" y="861927"/>
            <a:ext cx="877900" cy="877900"/>
          </a:xfrm>
          <a:prstGeom prst="rect">
            <a:avLst/>
          </a:prstGeom>
        </p:spPr>
      </p:pic>
      <p:pic>
        <p:nvPicPr>
          <p:cNvPr id="1138" name="Рисунок 1137">
            <a:extLst>
              <a:ext uri="{FF2B5EF4-FFF2-40B4-BE49-F238E27FC236}">
                <a16:creationId xmlns:a16="http://schemas.microsoft.com/office/drawing/2014/main" id="{D4C2BCC5-51CA-5A20-7E60-D6BEC98EC3E4}"/>
              </a:ext>
            </a:extLst>
          </p:cNvPr>
          <p:cNvPicPr>
            <a:picLocks noChangeAspect="1"/>
          </p:cNvPicPr>
          <p:nvPr/>
        </p:nvPicPr>
        <p:blipFill>
          <a:blip r:embed="rId372"/>
          <a:stretch>
            <a:fillRect/>
          </a:stretch>
        </p:blipFill>
        <p:spPr>
          <a:xfrm>
            <a:off x="5100848" y="2268442"/>
            <a:ext cx="1054699" cy="1170533"/>
          </a:xfrm>
          <a:prstGeom prst="rect">
            <a:avLst/>
          </a:prstGeom>
        </p:spPr>
      </p:pic>
      <p:pic>
        <p:nvPicPr>
          <p:cNvPr id="1144" name="Рисунок 1143">
            <a:extLst>
              <a:ext uri="{FF2B5EF4-FFF2-40B4-BE49-F238E27FC236}">
                <a16:creationId xmlns:a16="http://schemas.microsoft.com/office/drawing/2014/main" id="{48A60EDB-1362-78B7-524D-B2C0804FDEED}"/>
              </a:ext>
            </a:extLst>
          </p:cNvPr>
          <p:cNvPicPr>
            <a:picLocks noChangeAspect="1"/>
          </p:cNvPicPr>
          <p:nvPr/>
        </p:nvPicPr>
        <p:blipFill>
          <a:blip r:embed="rId373"/>
          <a:stretch>
            <a:fillRect/>
          </a:stretch>
        </p:blipFill>
        <p:spPr>
          <a:xfrm>
            <a:off x="192095" y="363812"/>
            <a:ext cx="715116" cy="762440"/>
          </a:xfrm>
          <a:prstGeom prst="rect">
            <a:avLst/>
          </a:prstGeom>
        </p:spPr>
      </p:pic>
      <p:sp>
        <p:nvSpPr>
          <p:cNvPr id="1150" name="TextBox 1149">
            <a:extLst>
              <a:ext uri="{FF2B5EF4-FFF2-40B4-BE49-F238E27FC236}">
                <a16:creationId xmlns:a16="http://schemas.microsoft.com/office/drawing/2014/main" id="{8D7E0C9E-F8D1-5AA5-EBFA-624EABB36FDE}"/>
              </a:ext>
            </a:extLst>
          </p:cNvPr>
          <p:cNvSpPr txBox="1"/>
          <p:nvPr/>
        </p:nvSpPr>
        <p:spPr>
          <a:xfrm>
            <a:off x="3429000" y="8196799"/>
            <a:ext cx="577877" cy="369332"/>
          </a:xfrm>
          <a:prstGeom prst="rect">
            <a:avLst/>
          </a:prstGeom>
          <a:noFill/>
        </p:spPr>
        <p:txBody>
          <a:bodyPr wrap="square" rtlCol="0">
            <a:spAutoFit/>
          </a:bodyPr>
          <a:lstStyle/>
          <a:p>
            <a:r>
              <a:rPr lang="en-US" dirty="0"/>
              <a:t>36</a:t>
            </a:r>
            <a:endParaRPr lang="ru-RU" dirty="0"/>
          </a:p>
        </p:txBody>
      </p:sp>
      <p:sp>
        <p:nvSpPr>
          <p:cNvPr id="1161" name="Овал 1160">
            <a:extLst>
              <a:ext uri="{FF2B5EF4-FFF2-40B4-BE49-F238E27FC236}">
                <a16:creationId xmlns:a16="http://schemas.microsoft.com/office/drawing/2014/main" id="{F3940012-FEE4-F01A-1257-D2883A7FE2D8}"/>
              </a:ext>
            </a:extLst>
          </p:cNvPr>
          <p:cNvSpPr/>
          <p:nvPr/>
        </p:nvSpPr>
        <p:spPr>
          <a:xfrm>
            <a:off x="5703315" y="5371674"/>
            <a:ext cx="913331" cy="763627"/>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62" name="Рисунок 1161">
            <a:extLst>
              <a:ext uri="{FF2B5EF4-FFF2-40B4-BE49-F238E27FC236}">
                <a16:creationId xmlns:a16="http://schemas.microsoft.com/office/drawing/2014/main" id="{19A1D064-DC32-524A-32E8-FC13C5021F48}"/>
              </a:ext>
            </a:extLst>
          </p:cNvPr>
          <p:cNvPicPr>
            <a:picLocks noChangeAspect="1"/>
          </p:cNvPicPr>
          <p:nvPr/>
        </p:nvPicPr>
        <p:blipFill>
          <a:blip r:embed="rId374"/>
          <a:stretch>
            <a:fillRect/>
          </a:stretch>
        </p:blipFill>
        <p:spPr>
          <a:xfrm>
            <a:off x="5696070" y="5399392"/>
            <a:ext cx="920576" cy="634039"/>
          </a:xfrm>
          <a:prstGeom prst="rect">
            <a:avLst/>
          </a:prstGeom>
        </p:spPr>
      </p:pic>
      <p:pic>
        <p:nvPicPr>
          <p:cNvPr id="1163" name="Рисунок 1162">
            <a:extLst>
              <a:ext uri="{FF2B5EF4-FFF2-40B4-BE49-F238E27FC236}">
                <a16:creationId xmlns:a16="http://schemas.microsoft.com/office/drawing/2014/main" id="{8A823747-2DA1-9454-9C61-5E65EC52E8C2}"/>
              </a:ext>
            </a:extLst>
          </p:cNvPr>
          <p:cNvPicPr>
            <a:picLocks noChangeAspect="1"/>
          </p:cNvPicPr>
          <p:nvPr/>
        </p:nvPicPr>
        <p:blipFill>
          <a:blip r:embed="rId375"/>
          <a:stretch>
            <a:fillRect/>
          </a:stretch>
        </p:blipFill>
        <p:spPr>
          <a:xfrm>
            <a:off x="5383838" y="6074800"/>
            <a:ext cx="418419" cy="338555"/>
          </a:xfrm>
          <a:prstGeom prst="rect">
            <a:avLst/>
          </a:prstGeom>
        </p:spPr>
      </p:pic>
      <p:pic>
        <p:nvPicPr>
          <p:cNvPr id="1164" name="Рисунок 1163">
            <a:extLst>
              <a:ext uri="{FF2B5EF4-FFF2-40B4-BE49-F238E27FC236}">
                <a16:creationId xmlns:a16="http://schemas.microsoft.com/office/drawing/2014/main" id="{EC838AD3-8E74-7A96-FE5C-F192A7D06DD0}"/>
              </a:ext>
            </a:extLst>
          </p:cNvPr>
          <p:cNvPicPr>
            <a:picLocks noChangeAspect="1"/>
          </p:cNvPicPr>
          <p:nvPr/>
        </p:nvPicPr>
        <p:blipFill>
          <a:blip r:embed="rId376"/>
          <a:stretch>
            <a:fillRect/>
          </a:stretch>
        </p:blipFill>
        <p:spPr>
          <a:xfrm>
            <a:off x="3447827" y="6952017"/>
            <a:ext cx="298730" cy="238118"/>
          </a:xfrm>
          <a:prstGeom prst="rect">
            <a:avLst/>
          </a:prstGeom>
        </p:spPr>
      </p:pic>
      <p:pic>
        <p:nvPicPr>
          <p:cNvPr id="1165" name="Рисунок 1164">
            <a:extLst>
              <a:ext uri="{FF2B5EF4-FFF2-40B4-BE49-F238E27FC236}">
                <a16:creationId xmlns:a16="http://schemas.microsoft.com/office/drawing/2014/main" id="{802745B5-C982-BCEF-293D-E72081DB3F4B}"/>
              </a:ext>
            </a:extLst>
          </p:cNvPr>
          <p:cNvPicPr>
            <a:picLocks noChangeAspect="1"/>
          </p:cNvPicPr>
          <p:nvPr/>
        </p:nvPicPr>
        <p:blipFill>
          <a:blip r:embed="rId376"/>
          <a:stretch>
            <a:fillRect/>
          </a:stretch>
        </p:blipFill>
        <p:spPr>
          <a:xfrm>
            <a:off x="204196" y="3965836"/>
            <a:ext cx="282424" cy="242744"/>
          </a:xfrm>
          <a:prstGeom prst="rect">
            <a:avLst/>
          </a:prstGeom>
        </p:spPr>
      </p:pic>
      <p:pic>
        <p:nvPicPr>
          <p:cNvPr id="1166" name="Рисунок 1165">
            <a:extLst>
              <a:ext uri="{FF2B5EF4-FFF2-40B4-BE49-F238E27FC236}">
                <a16:creationId xmlns:a16="http://schemas.microsoft.com/office/drawing/2014/main" id="{7A3E4732-5BE0-F7FD-4A00-D140E6EBF88C}"/>
              </a:ext>
            </a:extLst>
          </p:cNvPr>
          <p:cNvPicPr>
            <a:picLocks noChangeAspect="1"/>
          </p:cNvPicPr>
          <p:nvPr/>
        </p:nvPicPr>
        <p:blipFill>
          <a:blip r:embed="rId376"/>
          <a:stretch>
            <a:fillRect/>
          </a:stretch>
        </p:blipFill>
        <p:spPr>
          <a:xfrm>
            <a:off x="1184796" y="5102590"/>
            <a:ext cx="420660" cy="335309"/>
          </a:xfrm>
          <a:prstGeom prst="rect">
            <a:avLst/>
          </a:prstGeom>
        </p:spPr>
      </p:pic>
      <p:pic>
        <p:nvPicPr>
          <p:cNvPr id="1167" name="Рисунок 1166">
            <a:extLst>
              <a:ext uri="{FF2B5EF4-FFF2-40B4-BE49-F238E27FC236}">
                <a16:creationId xmlns:a16="http://schemas.microsoft.com/office/drawing/2014/main" id="{B758E1A4-0881-9145-0122-212A41C2A411}"/>
              </a:ext>
            </a:extLst>
          </p:cNvPr>
          <p:cNvPicPr>
            <a:picLocks noChangeAspect="1"/>
          </p:cNvPicPr>
          <p:nvPr/>
        </p:nvPicPr>
        <p:blipFill>
          <a:blip r:embed="rId376"/>
          <a:stretch>
            <a:fillRect/>
          </a:stretch>
        </p:blipFill>
        <p:spPr>
          <a:xfrm>
            <a:off x="460446" y="4986040"/>
            <a:ext cx="420660" cy="335309"/>
          </a:xfrm>
          <a:prstGeom prst="rect">
            <a:avLst/>
          </a:prstGeom>
        </p:spPr>
      </p:pic>
      <p:pic>
        <p:nvPicPr>
          <p:cNvPr id="1168" name="Рисунок 1167">
            <a:extLst>
              <a:ext uri="{FF2B5EF4-FFF2-40B4-BE49-F238E27FC236}">
                <a16:creationId xmlns:a16="http://schemas.microsoft.com/office/drawing/2014/main" id="{0FE7171A-22FD-3442-4478-97A6CF96A6C7}"/>
              </a:ext>
            </a:extLst>
          </p:cNvPr>
          <p:cNvPicPr>
            <a:picLocks noChangeAspect="1"/>
          </p:cNvPicPr>
          <p:nvPr/>
        </p:nvPicPr>
        <p:blipFill>
          <a:blip r:embed="rId376"/>
          <a:stretch>
            <a:fillRect/>
          </a:stretch>
        </p:blipFill>
        <p:spPr>
          <a:xfrm>
            <a:off x="1711839" y="4701996"/>
            <a:ext cx="420660" cy="335309"/>
          </a:xfrm>
          <a:prstGeom prst="rect">
            <a:avLst/>
          </a:prstGeom>
        </p:spPr>
      </p:pic>
      <p:pic>
        <p:nvPicPr>
          <p:cNvPr id="1169" name="Рисунок 1168">
            <a:extLst>
              <a:ext uri="{FF2B5EF4-FFF2-40B4-BE49-F238E27FC236}">
                <a16:creationId xmlns:a16="http://schemas.microsoft.com/office/drawing/2014/main" id="{C8B639B3-93E5-9D7B-2024-42B58522DC5E}"/>
              </a:ext>
            </a:extLst>
          </p:cNvPr>
          <p:cNvPicPr>
            <a:picLocks noChangeAspect="1"/>
          </p:cNvPicPr>
          <p:nvPr/>
        </p:nvPicPr>
        <p:blipFill>
          <a:blip r:embed="rId376"/>
          <a:stretch>
            <a:fillRect/>
          </a:stretch>
        </p:blipFill>
        <p:spPr>
          <a:xfrm>
            <a:off x="81063" y="4533056"/>
            <a:ext cx="420660" cy="335309"/>
          </a:xfrm>
          <a:prstGeom prst="rect">
            <a:avLst/>
          </a:prstGeom>
        </p:spPr>
      </p:pic>
      <p:pic>
        <p:nvPicPr>
          <p:cNvPr id="1170" name="Рисунок 1169">
            <a:extLst>
              <a:ext uri="{FF2B5EF4-FFF2-40B4-BE49-F238E27FC236}">
                <a16:creationId xmlns:a16="http://schemas.microsoft.com/office/drawing/2014/main" id="{5972583C-046B-44F2-35AE-74E5EC958036}"/>
              </a:ext>
            </a:extLst>
          </p:cNvPr>
          <p:cNvPicPr>
            <a:picLocks noChangeAspect="1"/>
          </p:cNvPicPr>
          <p:nvPr/>
        </p:nvPicPr>
        <p:blipFill>
          <a:blip r:embed="rId376"/>
          <a:stretch>
            <a:fillRect/>
          </a:stretch>
        </p:blipFill>
        <p:spPr>
          <a:xfrm>
            <a:off x="1581739" y="3834033"/>
            <a:ext cx="420660" cy="335309"/>
          </a:xfrm>
          <a:prstGeom prst="rect">
            <a:avLst/>
          </a:prstGeom>
        </p:spPr>
      </p:pic>
      <p:pic>
        <p:nvPicPr>
          <p:cNvPr id="1172" name="Рисунок 1171">
            <a:extLst>
              <a:ext uri="{FF2B5EF4-FFF2-40B4-BE49-F238E27FC236}">
                <a16:creationId xmlns:a16="http://schemas.microsoft.com/office/drawing/2014/main" id="{D4CD77EE-DC89-B554-4A0B-A4744B088494}"/>
              </a:ext>
            </a:extLst>
          </p:cNvPr>
          <p:cNvPicPr>
            <a:picLocks noChangeAspect="1"/>
          </p:cNvPicPr>
          <p:nvPr/>
        </p:nvPicPr>
        <p:blipFill>
          <a:blip r:embed="rId376"/>
          <a:stretch>
            <a:fillRect/>
          </a:stretch>
        </p:blipFill>
        <p:spPr>
          <a:xfrm>
            <a:off x="1311751" y="8577767"/>
            <a:ext cx="420660" cy="335309"/>
          </a:xfrm>
          <a:prstGeom prst="rect">
            <a:avLst/>
          </a:prstGeom>
        </p:spPr>
      </p:pic>
      <p:pic>
        <p:nvPicPr>
          <p:cNvPr id="1174" name="Рисунок 1173">
            <a:extLst>
              <a:ext uri="{FF2B5EF4-FFF2-40B4-BE49-F238E27FC236}">
                <a16:creationId xmlns:a16="http://schemas.microsoft.com/office/drawing/2014/main" id="{6E4DDE33-1FF3-5A15-1D10-BAC3C81325B0}"/>
              </a:ext>
            </a:extLst>
          </p:cNvPr>
          <p:cNvPicPr>
            <a:picLocks noChangeAspect="1"/>
          </p:cNvPicPr>
          <p:nvPr/>
        </p:nvPicPr>
        <p:blipFill>
          <a:blip r:embed="rId376"/>
          <a:stretch>
            <a:fillRect/>
          </a:stretch>
        </p:blipFill>
        <p:spPr>
          <a:xfrm>
            <a:off x="1011422" y="3687111"/>
            <a:ext cx="420660" cy="335309"/>
          </a:xfrm>
          <a:prstGeom prst="rect">
            <a:avLst/>
          </a:prstGeom>
        </p:spPr>
      </p:pic>
      <p:pic>
        <p:nvPicPr>
          <p:cNvPr id="1179" name="Рисунок 1178">
            <a:extLst>
              <a:ext uri="{FF2B5EF4-FFF2-40B4-BE49-F238E27FC236}">
                <a16:creationId xmlns:a16="http://schemas.microsoft.com/office/drawing/2014/main" id="{0482FD2E-582D-64BF-65CF-BD1A66C6AF7B}"/>
              </a:ext>
            </a:extLst>
          </p:cNvPr>
          <p:cNvPicPr>
            <a:picLocks noChangeAspect="1"/>
          </p:cNvPicPr>
          <p:nvPr/>
        </p:nvPicPr>
        <p:blipFill>
          <a:blip r:embed="rId376"/>
          <a:stretch>
            <a:fillRect/>
          </a:stretch>
        </p:blipFill>
        <p:spPr>
          <a:xfrm>
            <a:off x="92338" y="6118416"/>
            <a:ext cx="420660" cy="335309"/>
          </a:xfrm>
          <a:prstGeom prst="rect">
            <a:avLst/>
          </a:prstGeom>
        </p:spPr>
      </p:pic>
      <p:pic>
        <p:nvPicPr>
          <p:cNvPr id="1186" name="Рисунок 1185">
            <a:extLst>
              <a:ext uri="{FF2B5EF4-FFF2-40B4-BE49-F238E27FC236}">
                <a16:creationId xmlns:a16="http://schemas.microsoft.com/office/drawing/2014/main" id="{A1A01B41-3E2C-9239-2A54-FCDFCE9E6CE9}"/>
              </a:ext>
            </a:extLst>
          </p:cNvPr>
          <p:cNvPicPr>
            <a:picLocks noChangeAspect="1"/>
          </p:cNvPicPr>
          <p:nvPr/>
        </p:nvPicPr>
        <p:blipFill>
          <a:blip r:embed="rId376"/>
          <a:stretch>
            <a:fillRect/>
          </a:stretch>
        </p:blipFill>
        <p:spPr>
          <a:xfrm>
            <a:off x="6369750" y="6894274"/>
            <a:ext cx="420660" cy="335309"/>
          </a:xfrm>
          <a:prstGeom prst="rect">
            <a:avLst/>
          </a:prstGeom>
        </p:spPr>
      </p:pic>
      <p:pic>
        <p:nvPicPr>
          <p:cNvPr id="1192" name="Рисунок 1191">
            <a:extLst>
              <a:ext uri="{FF2B5EF4-FFF2-40B4-BE49-F238E27FC236}">
                <a16:creationId xmlns:a16="http://schemas.microsoft.com/office/drawing/2014/main" id="{B00C8BC1-D7AA-B554-A825-E1533D467363}"/>
              </a:ext>
            </a:extLst>
          </p:cNvPr>
          <p:cNvPicPr>
            <a:picLocks noChangeAspect="1"/>
          </p:cNvPicPr>
          <p:nvPr/>
        </p:nvPicPr>
        <p:blipFill>
          <a:blip r:embed="rId376"/>
          <a:stretch>
            <a:fillRect/>
          </a:stretch>
        </p:blipFill>
        <p:spPr>
          <a:xfrm>
            <a:off x="280876" y="9567513"/>
            <a:ext cx="420660" cy="335309"/>
          </a:xfrm>
          <a:prstGeom prst="rect">
            <a:avLst/>
          </a:prstGeom>
        </p:spPr>
      </p:pic>
      <p:pic>
        <p:nvPicPr>
          <p:cNvPr id="1195" name="Рисунок 1194">
            <a:extLst>
              <a:ext uri="{FF2B5EF4-FFF2-40B4-BE49-F238E27FC236}">
                <a16:creationId xmlns:a16="http://schemas.microsoft.com/office/drawing/2014/main" id="{3F220C87-0FFD-A14F-3FFB-F89FE8D0D218}"/>
              </a:ext>
            </a:extLst>
          </p:cNvPr>
          <p:cNvPicPr>
            <a:picLocks noChangeAspect="1"/>
          </p:cNvPicPr>
          <p:nvPr/>
        </p:nvPicPr>
        <p:blipFill>
          <a:blip r:embed="rId376"/>
          <a:stretch>
            <a:fillRect/>
          </a:stretch>
        </p:blipFill>
        <p:spPr>
          <a:xfrm>
            <a:off x="6356760" y="3853341"/>
            <a:ext cx="420660" cy="335309"/>
          </a:xfrm>
          <a:prstGeom prst="rect">
            <a:avLst/>
          </a:prstGeom>
        </p:spPr>
      </p:pic>
      <p:pic>
        <p:nvPicPr>
          <p:cNvPr id="1208" name="Рисунок 1207">
            <a:extLst>
              <a:ext uri="{FF2B5EF4-FFF2-40B4-BE49-F238E27FC236}">
                <a16:creationId xmlns:a16="http://schemas.microsoft.com/office/drawing/2014/main" id="{48B6E7EF-120F-0E41-37CF-5FEDEBB6921C}"/>
              </a:ext>
            </a:extLst>
          </p:cNvPr>
          <p:cNvPicPr>
            <a:picLocks noChangeAspect="1"/>
          </p:cNvPicPr>
          <p:nvPr/>
        </p:nvPicPr>
        <p:blipFill>
          <a:blip r:embed="rId376"/>
          <a:stretch>
            <a:fillRect/>
          </a:stretch>
        </p:blipFill>
        <p:spPr>
          <a:xfrm>
            <a:off x="134741" y="2156414"/>
            <a:ext cx="420660" cy="335309"/>
          </a:xfrm>
          <a:prstGeom prst="rect">
            <a:avLst/>
          </a:prstGeom>
        </p:spPr>
      </p:pic>
      <p:pic>
        <p:nvPicPr>
          <p:cNvPr id="1210" name="Рисунок 1209">
            <a:extLst>
              <a:ext uri="{FF2B5EF4-FFF2-40B4-BE49-F238E27FC236}">
                <a16:creationId xmlns:a16="http://schemas.microsoft.com/office/drawing/2014/main" id="{B537EEEE-47F7-3964-E094-AFB8CE6C7A7E}"/>
              </a:ext>
            </a:extLst>
          </p:cNvPr>
          <p:cNvPicPr>
            <a:picLocks noChangeAspect="1"/>
          </p:cNvPicPr>
          <p:nvPr/>
        </p:nvPicPr>
        <p:blipFill>
          <a:blip r:embed="rId376"/>
          <a:stretch>
            <a:fillRect/>
          </a:stretch>
        </p:blipFill>
        <p:spPr>
          <a:xfrm>
            <a:off x="740000" y="1043242"/>
            <a:ext cx="420660" cy="335309"/>
          </a:xfrm>
          <a:prstGeom prst="rect">
            <a:avLst/>
          </a:prstGeom>
        </p:spPr>
      </p:pic>
    </p:spTree>
    <p:extLst>
      <p:ext uri="{BB962C8B-B14F-4D97-AF65-F5344CB8AC3E}">
        <p14:creationId xmlns:p14="http://schemas.microsoft.com/office/powerpoint/2010/main" val="2944291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5D2434A-5437-2217-F234-0EB67BA1A11A}"/>
              </a:ext>
            </a:extLst>
          </p:cNvPr>
          <p:cNvPicPr>
            <a:picLocks noChangeAspect="1"/>
          </p:cNvPicPr>
          <p:nvPr/>
        </p:nvPicPr>
        <p:blipFill>
          <a:blip r:embed="rId2"/>
          <a:stretch>
            <a:fillRect/>
          </a:stretch>
        </p:blipFill>
        <p:spPr>
          <a:xfrm>
            <a:off x="183644" y="161232"/>
            <a:ext cx="3048264" cy="3048264"/>
          </a:xfrm>
          <a:prstGeom prst="rect">
            <a:avLst/>
          </a:prstGeom>
        </p:spPr>
      </p:pic>
      <p:pic>
        <p:nvPicPr>
          <p:cNvPr id="5" name="Рисунок 4">
            <a:extLst>
              <a:ext uri="{FF2B5EF4-FFF2-40B4-BE49-F238E27FC236}">
                <a16:creationId xmlns:a16="http://schemas.microsoft.com/office/drawing/2014/main" id="{B8F3E99A-4BF9-8E04-9579-C44CDC2964D1}"/>
              </a:ext>
            </a:extLst>
          </p:cNvPr>
          <p:cNvPicPr>
            <a:picLocks noChangeAspect="1"/>
          </p:cNvPicPr>
          <p:nvPr/>
        </p:nvPicPr>
        <p:blipFill>
          <a:blip r:embed="rId2"/>
          <a:stretch>
            <a:fillRect/>
          </a:stretch>
        </p:blipFill>
        <p:spPr>
          <a:xfrm rot="5400000">
            <a:off x="3752850" y="161232"/>
            <a:ext cx="3048264" cy="3048264"/>
          </a:xfrm>
          <a:prstGeom prst="rect">
            <a:avLst/>
          </a:prstGeom>
        </p:spPr>
      </p:pic>
      <p:pic>
        <p:nvPicPr>
          <p:cNvPr id="6" name="Рисунок 5">
            <a:extLst>
              <a:ext uri="{FF2B5EF4-FFF2-40B4-BE49-F238E27FC236}">
                <a16:creationId xmlns:a16="http://schemas.microsoft.com/office/drawing/2014/main" id="{F48A6FFD-98B8-9507-2807-30693E6895AA}"/>
              </a:ext>
            </a:extLst>
          </p:cNvPr>
          <p:cNvPicPr>
            <a:picLocks noChangeAspect="1"/>
          </p:cNvPicPr>
          <p:nvPr/>
        </p:nvPicPr>
        <p:blipFill>
          <a:blip r:embed="rId2"/>
          <a:stretch>
            <a:fillRect/>
          </a:stretch>
        </p:blipFill>
        <p:spPr>
          <a:xfrm rot="16200000">
            <a:off x="183644" y="8588056"/>
            <a:ext cx="3048264" cy="3048264"/>
          </a:xfrm>
          <a:prstGeom prst="rect">
            <a:avLst/>
          </a:prstGeom>
        </p:spPr>
      </p:pic>
      <p:pic>
        <p:nvPicPr>
          <p:cNvPr id="7" name="Рисунок 6">
            <a:extLst>
              <a:ext uri="{FF2B5EF4-FFF2-40B4-BE49-F238E27FC236}">
                <a16:creationId xmlns:a16="http://schemas.microsoft.com/office/drawing/2014/main" id="{1508E845-1CB4-19EC-A758-5D9E65324E53}"/>
              </a:ext>
            </a:extLst>
          </p:cNvPr>
          <p:cNvPicPr>
            <a:picLocks noChangeAspect="1"/>
          </p:cNvPicPr>
          <p:nvPr/>
        </p:nvPicPr>
        <p:blipFill>
          <a:blip r:embed="rId2"/>
          <a:stretch>
            <a:fillRect/>
          </a:stretch>
        </p:blipFill>
        <p:spPr>
          <a:xfrm rot="10800000">
            <a:off x="3578039" y="8588056"/>
            <a:ext cx="3048264" cy="3048264"/>
          </a:xfrm>
          <a:prstGeom prst="rect">
            <a:avLst/>
          </a:prstGeom>
        </p:spPr>
      </p:pic>
      <p:sp>
        <p:nvSpPr>
          <p:cNvPr id="8" name="TextBox 7">
            <a:extLst>
              <a:ext uri="{FF2B5EF4-FFF2-40B4-BE49-F238E27FC236}">
                <a16:creationId xmlns:a16="http://schemas.microsoft.com/office/drawing/2014/main" id="{FF70EF67-6D2B-AA0E-32CC-EB34798609C0}"/>
              </a:ext>
            </a:extLst>
          </p:cNvPr>
          <p:cNvSpPr txBox="1"/>
          <p:nvPr/>
        </p:nvSpPr>
        <p:spPr>
          <a:xfrm>
            <a:off x="412376" y="2312894"/>
            <a:ext cx="6213927" cy="6524863"/>
          </a:xfrm>
          <a:prstGeom prst="rect">
            <a:avLst/>
          </a:prstGeom>
          <a:noFill/>
        </p:spPr>
        <p:txBody>
          <a:bodyPr wrap="square" rtlCol="0">
            <a:spAutoFit/>
          </a:bodyPr>
          <a:lstStyle/>
          <a:p>
            <a:pPr algn="ctr"/>
            <a:r>
              <a:rPr lang="ru-RU" b="1" dirty="0"/>
              <a:t>Правила игры</a:t>
            </a:r>
          </a:p>
          <a:p>
            <a:pPr algn="just"/>
            <a:r>
              <a:rPr lang="ru-RU" dirty="0"/>
              <a:t>   </a:t>
            </a:r>
            <a:r>
              <a:rPr lang="ru-RU" sz="2000" b="1" dirty="0"/>
              <a:t>В игре могут принимать участие от 2 до 4 игроков. Игроки выбирают себе фишки и ставят их на старт.</a:t>
            </a:r>
          </a:p>
          <a:p>
            <a:pPr algn="just"/>
            <a:r>
              <a:rPr lang="ru-RU" sz="2000" b="1" dirty="0"/>
              <a:t>  Чтобы определить очередность хода каждого игрока, все участники бросают кубик. Первым ходит тот, у кого выпало наибольшее количество очков. И так далее по убыванию. Игроки по очереди бросают кубик и передвигают свою фишку на выпавшее на нем количество ходов.</a:t>
            </a:r>
          </a:p>
          <a:p>
            <a:pPr algn="just"/>
            <a:endParaRPr lang="ru-RU" sz="2000" b="1" dirty="0"/>
          </a:p>
          <a:p>
            <a:pPr algn="just"/>
            <a:r>
              <a:rPr lang="ru-RU" sz="2000" b="1" dirty="0"/>
              <a:t>  Если игрок останавливается на  желтом поле, он передвигает свою фишку вперед на столько ходов, сколько указывает желтая стрелка. Остановившись на красном поле, игрок возвращается назад на столько ходов, сколько указывает красная стрелка. Остановившись на  голубом  поле игрок пропускает следующий ход.</a:t>
            </a:r>
          </a:p>
          <a:p>
            <a:pPr algn="just"/>
            <a:endParaRPr lang="ru-RU" sz="2000" b="1" dirty="0"/>
          </a:p>
          <a:p>
            <a:pPr algn="just"/>
            <a:r>
              <a:rPr lang="ru-RU" sz="2000" b="1" dirty="0"/>
              <a:t>Побеждает тот, кто первым доберется до финиша.</a:t>
            </a:r>
          </a:p>
          <a:p>
            <a:pPr algn="just"/>
            <a:endParaRPr lang="ru-RU" sz="2000" b="1" dirty="0"/>
          </a:p>
          <a:p>
            <a:pPr algn="just"/>
            <a:r>
              <a:rPr lang="ru-RU" sz="2000" b="1" dirty="0"/>
              <a:t>                       Веселых приключений друзья!</a:t>
            </a:r>
          </a:p>
        </p:txBody>
      </p:sp>
    </p:spTree>
    <p:extLst>
      <p:ext uri="{BB962C8B-B14F-4D97-AF65-F5344CB8AC3E}">
        <p14:creationId xmlns:p14="http://schemas.microsoft.com/office/powerpoint/2010/main" val="2609479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388C3AB6-DE68-CD30-809E-F1EA59AC88A0}"/>
              </a:ext>
            </a:extLst>
          </p:cNvPr>
          <p:cNvPicPr>
            <a:picLocks noChangeAspect="1"/>
          </p:cNvPicPr>
          <p:nvPr/>
        </p:nvPicPr>
        <p:blipFill>
          <a:blip r:embed="rId2"/>
          <a:stretch>
            <a:fillRect/>
          </a:stretch>
        </p:blipFill>
        <p:spPr>
          <a:xfrm>
            <a:off x="9087797" y="335209"/>
            <a:ext cx="1146147" cy="2706859"/>
          </a:xfrm>
          <a:prstGeom prst="rect">
            <a:avLst/>
          </a:prstGeom>
        </p:spPr>
      </p:pic>
      <p:pic>
        <p:nvPicPr>
          <p:cNvPr id="7" name="Рисунок 6">
            <a:extLst>
              <a:ext uri="{FF2B5EF4-FFF2-40B4-BE49-F238E27FC236}">
                <a16:creationId xmlns:a16="http://schemas.microsoft.com/office/drawing/2014/main" id="{8547E511-EA09-E780-EFEB-E2AFBE34E640}"/>
              </a:ext>
            </a:extLst>
          </p:cNvPr>
          <p:cNvPicPr>
            <a:picLocks noChangeAspect="1"/>
          </p:cNvPicPr>
          <p:nvPr/>
        </p:nvPicPr>
        <p:blipFill>
          <a:blip r:embed="rId3"/>
          <a:srcRect l="27872" t="-2727" r="-772" b="75128"/>
          <a:stretch>
            <a:fillRect/>
          </a:stretch>
        </p:blipFill>
        <p:spPr>
          <a:xfrm>
            <a:off x="-3778451" y="-148885"/>
            <a:ext cx="2635624" cy="968188"/>
          </a:xfrm>
          <a:prstGeom prst="rect">
            <a:avLst/>
          </a:prstGeom>
        </p:spPr>
      </p:pic>
      <p:pic>
        <p:nvPicPr>
          <p:cNvPr id="8" name="Рисунок 7">
            <a:extLst>
              <a:ext uri="{FF2B5EF4-FFF2-40B4-BE49-F238E27FC236}">
                <a16:creationId xmlns:a16="http://schemas.microsoft.com/office/drawing/2014/main" id="{ACE6CC0D-DEB1-71AA-ACC2-6359E67644A6}"/>
              </a:ext>
            </a:extLst>
          </p:cNvPr>
          <p:cNvPicPr>
            <a:picLocks noChangeAspect="1"/>
          </p:cNvPicPr>
          <p:nvPr/>
        </p:nvPicPr>
        <p:blipFill>
          <a:blip r:embed="rId3"/>
          <a:srcRect l="72486" t="25123" r="1636" b="9224"/>
          <a:stretch>
            <a:fillRect/>
          </a:stretch>
        </p:blipFill>
        <p:spPr>
          <a:xfrm>
            <a:off x="-2265422" y="4092329"/>
            <a:ext cx="894090" cy="2200896"/>
          </a:xfrm>
          <a:prstGeom prst="rect">
            <a:avLst/>
          </a:prstGeom>
        </p:spPr>
      </p:pic>
      <p:pic>
        <p:nvPicPr>
          <p:cNvPr id="9" name="Рисунок 8">
            <a:extLst>
              <a:ext uri="{FF2B5EF4-FFF2-40B4-BE49-F238E27FC236}">
                <a16:creationId xmlns:a16="http://schemas.microsoft.com/office/drawing/2014/main" id="{AB3B570F-445A-8D3C-0D4E-5E5066FDFD8C}"/>
              </a:ext>
            </a:extLst>
          </p:cNvPr>
          <p:cNvPicPr>
            <a:picLocks noChangeAspect="1"/>
          </p:cNvPicPr>
          <p:nvPr/>
        </p:nvPicPr>
        <p:blipFill>
          <a:blip r:embed="rId3"/>
          <a:srcRect l="11269" t="73790" r="25640" b="3466"/>
          <a:stretch>
            <a:fillRect/>
          </a:stretch>
        </p:blipFill>
        <p:spPr>
          <a:xfrm>
            <a:off x="-5617533" y="1405570"/>
            <a:ext cx="2386012" cy="834594"/>
          </a:xfrm>
          <a:prstGeom prst="rect">
            <a:avLst/>
          </a:prstGeom>
        </p:spPr>
      </p:pic>
      <p:pic>
        <p:nvPicPr>
          <p:cNvPr id="10" name="Рисунок 9">
            <a:extLst>
              <a:ext uri="{FF2B5EF4-FFF2-40B4-BE49-F238E27FC236}">
                <a16:creationId xmlns:a16="http://schemas.microsoft.com/office/drawing/2014/main" id="{547E8223-E363-573E-27CE-D961BF8B830F}"/>
              </a:ext>
            </a:extLst>
          </p:cNvPr>
          <p:cNvPicPr>
            <a:picLocks noChangeAspect="1"/>
          </p:cNvPicPr>
          <p:nvPr/>
        </p:nvPicPr>
        <p:blipFill>
          <a:blip r:embed="rId4"/>
          <a:stretch>
            <a:fillRect/>
          </a:stretch>
        </p:blipFill>
        <p:spPr>
          <a:xfrm>
            <a:off x="171967" y="368192"/>
            <a:ext cx="4067175" cy="3048000"/>
          </a:xfrm>
          <a:prstGeom prst="rect">
            <a:avLst/>
          </a:prstGeom>
        </p:spPr>
      </p:pic>
      <p:pic>
        <p:nvPicPr>
          <p:cNvPr id="11" name="Рисунок 10">
            <a:extLst>
              <a:ext uri="{FF2B5EF4-FFF2-40B4-BE49-F238E27FC236}">
                <a16:creationId xmlns:a16="http://schemas.microsoft.com/office/drawing/2014/main" id="{503D8D3A-D0EC-CB29-AA8A-04F21160CE0D}"/>
              </a:ext>
            </a:extLst>
          </p:cNvPr>
          <p:cNvPicPr>
            <a:picLocks noChangeAspect="1"/>
          </p:cNvPicPr>
          <p:nvPr/>
        </p:nvPicPr>
        <p:blipFill>
          <a:blip r:embed="rId4"/>
          <a:stretch>
            <a:fillRect/>
          </a:stretch>
        </p:blipFill>
        <p:spPr>
          <a:xfrm>
            <a:off x="2987033" y="3042067"/>
            <a:ext cx="4067175" cy="3048000"/>
          </a:xfrm>
          <a:prstGeom prst="rect">
            <a:avLst/>
          </a:prstGeom>
        </p:spPr>
      </p:pic>
      <p:pic>
        <p:nvPicPr>
          <p:cNvPr id="12" name="Рисунок 11">
            <a:extLst>
              <a:ext uri="{FF2B5EF4-FFF2-40B4-BE49-F238E27FC236}">
                <a16:creationId xmlns:a16="http://schemas.microsoft.com/office/drawing/2014/main" id="{7E0C449B-3851-80E8-20E9-C1C62219A227}"/>
              </a:ext>
            </a:extLst>
          </p:cNvPr>
          <p:cNvPicPr>
            <a:picLocks noChangeAspect="1"/>
          </p:cNvPicPr>
          <p:nvPr/>
        </p:nvPicPr>
        <p:blipFill>
          <a:blip r:embed="rId4"/>
          <a:stretch>
            <a:fillRect/>
          </a:stretch>
        </p:blipFill>
        <p:spPr>
          <a:xfrm>
            <a:off x="-101032" y="5809685"/>
            <a:ext cx="4067175" cy="3048000"/>
          </a:xfrm>
          <a:prstGeom prst="rect">
            <a:avLst/>
          </a:prstGeom>
        </p:spPr>
      </p:pic>
      <p:pic>
        <p:nvPicPr>
          <p:cNvPr id="13" name="Рисунок 12">
            <a:extLst>
              <a:ext uri="{FF2B5EF4-FFF2-40B4-BE49-F238E27FC236}">
                <a16:creationId xmlns:a16="http://schemas.microsoft.com/office/drawing/2014/main" id="{787B35E3-28E9-063D-B4B2-B43BE15043AF}"/>
              </a:ext>
            </a:extLst>
          </p:cNvPr>
          <p:cNvPicPr>
            <a:picLocks noChangeAspect="1"/>
          </p:cNvPicPr>
          <p:nvPr/>
        </p:nvPicPr>
        <p:blipFill>
          <a:blip r:embed="rId4"/>
          <a:stretch>
            <a:fillRect/>
          </a:stretch>
        </p:blipFill>
        <p:spPr>
          <a:xfrm>
            <a:off x="2790825" y="8467650"/>
            <a:ext cx="4067175" cy="3048000"/>
          </a:xfrm>
          <a:prstGeom prst="rect">
            <a:avLst/>
          </a:prstGeom>
        </p:spPr>
      </p:pic>
      <p:pic>
        <p:nvPicPr>
          <p:cNvPr id="14" name="Рисунок 13">
            <a:extLst>
              <a:ext uri="{FF2B5EF4-FFF2-40B4-BE49-F238E27FC236}">
                <a16:creationId xmlns:a16="http://schemas.microsoft.com/office/drawing/2014/main" id="{2C69696C-C745-DBFE-D20A-55D617D1F540}"/>
              </a:ext>
            </a:extLst>
          </p:cNvPr>
          <p:cNvPicPr>
            <a:picLocks noChangeAspect="1"/>
          </p:cNvPicPr>
          <p:nvPr/>
        </p:nvPicPr>
        <p:blipFill>
          <a:blip r:embed="rId5"/>
          <a:stretch>
            <a:fillRect/>
          </a:stretch>
        </p:blipFill>
        <p:spPr>
          <a:xfrm>
            <a:off x="570328" y="505103"/>
            <a:ext cx="1031994" cy="449460"/>
          </a:xfrm>
          <a:prstGeom prst="rect">
            <a:avLst/>
          </a:prstGeom>
        </p:spPr>
      </p:pic>
      <p:pic>
        <p:nvPicPr>
          <p:cNvPr id="15" name="Рисунок 14">
            <a:extLst>
              <a:ext uri="{FF2B5EF4-FFF2-40B4-BE49-F238E27FC236}">
                <a16:creationId xmlns:a16="http://schemas.microsoft.com/office/drawing/2014/main" id="{E5246CA7-D1D1-7DB0-E574-3439641A6715}"/>
              </a:ext>
            </a:extLst>
          </p:cNvPr>
          <p:cNvPicPr>
            <a:picLocks noChangeAspect="1"/>
          </p:cNvPicPr>
          <p:nvPr/>
        </p:nvPicPr>
        <p:blipFill>
          <a:blip r:embed="rId5"/>
          <a:srcRect r="12205" b="-7576"/>
          <a:stretch>
            <a:fillRect/>
          </a:stretch>
        </p:blipFill>
        <p:spPr>
          <a:xfrm rot="164990">
            <a:off x="1811779" y="492308"/>
            <a:ext cx="981778" cy="516680"/>
          </a:xfrm>
          <a:prstGeom prst="rect">
            <a:avLst/>
          </a:prstGeom>
        </p:spPr>
      </p:pic>
      <p:pic>
        <p:nvPicPr>
          <p:cNvPr id="16" name="Рисунок 15">
            <a:extLst>
              <a:ext uri="{FF2B5EF4-FFF2-40B4-BE49-F238E27FC236}">
                <a16:creationId xmlns:a16="http://schemas.microsoft.com/office/drawing/2014/main" id="{4B91C22D-8D9D-31F2-7BBF-239AF74ACE5C}"/>
              </a:ext>
            </a:extLst>
          </p:cNvPr>
          <p:cNvPicPr>
            <a:picLocks noChangeAspect="1"/>
          </p:cNvPicPr>
          <p:nvPr/>
        </p:nvPicPr>
        <p:blipFill>
          <a:blip r:embed="rId5"/>
          <a:srcRect r="9418" b="-9563"/>
          <a:stretch>
            <a:fillRect/>
          </a:stretch>
        </p:blipFill>
        <p:spPr>
          <a:xfrm>
            <a:off x="621188" y="1011935"/>
            <a:ext cx="1031994" cy="455479"/>
          </a:xfrm>
          <a:prstGeom prst="rect">
            <a:avLst/>
          </a:prstGeom>
        </p:spPr>
      </p:pic>
      <p:pic>
        <p:nvPicPr>
          <p:cNvPr id="17" name="Рисунок 16">
            <a:extLst>
              <a:ext uri="{FF2B5EF4-FFF2-40B4-BE49-F238E27FC236}">
                <a16:creationId xmlns:a16="http://schemas.microsoft.com/office/drawing/2014/main" id="{7ABD6AD9-260D-5AA5-4257-8EBAEF9EE282}"/>
              </a:ext>
            </a:extLst>
          </p:cNvPr>
          <p:cNvPicPr>
            <a:picLocks noChangeAspect="1"/>
          </p:cNvPicPr>
          <p:nvPr/>
        </p:nvPicPr>
        <p:blipFill>
          <a:blip r:embed="rId6"/>
          <a:stretch>
            <a:fillRect/>
          </a:stretch>
        </p:blipFill>
        <p:spPr>
          <a:xfrm>
            <a:off x="1666048" y="990364"/>
            <a:ext cx="1030313" cy="457240"/>
          </a:xfrm>
          <a:prstGeom prst="rect">
            <a:avLst/>
          </a:prstGeom>
        </p:spPr>
      </p:pic>
      <p:pic>
        <p:nvPicPr>
          <p:cNvPr id="18" name="Рисунок 17">
            <a:extLst>
              <a:ext uri="{FF2B5EF4-FFF2-40B4-BE49-F238E27FC236}">
                <a16:creationId xmlns:a16="http://schemas.microsoft.com/office/drawing/2014/main" id="{404E709A-206D-48DE-604F-AAF31C61141E}"/>
              </a:ext>
            </a:extLst>
          </p:cNvPr>
          <p:cNvPicPr>
            <a:picLocks noChangeAspect="1"/>
          </p:cNvPicPr>
          <p:nvPr/>
        </p:nvPicPr>
        <p:blipFill>
          <a:blip r:embed="rId6"/>
          <a:stretch>
            <a:fillRect/>
          </a:stretch>
        </p:blipFill>
        <p:spPr>
          <a:xfrm>
            <a:off x="690785" y="1523637"/>
            <a:ext cx="1030313" cy="457240"/>
          </a:xfrm>
          <a:prstGeom prst="rect">
            <a:avLst/>
          </a:prstGeom>
        </p:spPr>
      </p:pic>
      <p:pic>
        <p:nvPicPr>
          <p:cNvPr id="19" name="Рисунок 18">
            <a:extLst>
              <a:ext uri="{FF2B5EF4-FFF2-40B4-BE49-F238E27FC236}">
                <a16:creationId xmlns:a16="http://schemas.microsoft.com/office/drawing/2014/main" id="{9F6ED6FB-7793-C910-8140-F2690367F0FA}"/>
              </a:ext>
            </a:extLst>
          </p:cNvPr>
          <p:cNvPicPr>
            <a:picLocks noChangeAspect="1"/>
          </p:cNvPicPr>
          <p:nvPr/>
        </p:nvPicPr>
        <p:blipFill>
          <a:blip r:embed="rId6"/>
          <a:stretch>
            <a:fillRect/>
          </a:stretch>
        </p:blipFill>
        <p:spPr>
          <a:xfrm>
            <a:off x="1003274" y="2363603"/>
            <a:ext cx="1030313" cy="457240"/>
          </a:xfrm>
          <a:prstGeom prst="rect">
            <a:avLst/>
          </a:prstGeom>
        </p:spPr>
      </p:pic>
      <p:pic>
        <p:nvPicPr>
          <p:cNvPr id="20" name="Рисунок 19">
            <a:extLst>
              <a:ext uri="{FF2B5EF4-FFF2-40B4-BE49-F238E27FC236}">
                <a16:creationId xmlns:a16="http://schemas.microsoft.com/office/drawing/2014/main" id="{AF7BE464-0F2C-0364-4882-611AC0B1B9DF}"/>
              </a:ext>
            </a:extLst>
          </p:cNvPr>
          <p:cNvPicPr>
            <a:picLocks noChangeAspect="1"/>
          </p:cNvPicPr>
          <p:nvPr/>
        </p:nvPicPr>
        <p:blipFill>
          <a:blip r:embed="rId6"/>
          <a:stretch>
            <a:fillRect/>
          </a:stretch>
        </p:blipFill>
        <p:spPr>
          <a:xfrm>
            <a:off x="1724759" y="1467414"/>
            <a:ext cx="1030313" cy="457240"/>
          </a:xfrm>
          <a:prstGeom prst="rect">
            <a:avLst/>
          </a:prstGeom>
        </p:spPr>
      </p:pic>
      <p:pic>
        <p:nvPicPr>
          <p:cNvPr id="21" name="Рисунок 20">
            <a:extLst>
              <a:ext uri="{FF2B5EF4-FFF2-40B4-BE49-F238E27FC236}">
                <a16:creationId xmlns:a16="http://schemas.microsoft.com/office/drawing/2014/main" id="{C0E4064E-47BD-6A13-FD77-00DA1F571409}"/>
              </a:ext>
            </a:extLst>
          </p:cNvPr>
          <p:cNvPicPr>
            <a:picLocks noChangeAspect="1"/>
          </p:cNvPicPr>
          <p:nvPr/>
        </p:nvPicPr>
        <p:blipFill>
          <a:blip r:embed="rId6"/>
          <a:stretch>
            <a:fillRect/>
          </a:stretch>
        </p:blipFill>
        <p:spPr>
          <a:xfrm>
            <a:off x="1417400" y="1919811"/>
            <a:ext cx="1030313" cy="457240"/>
          </a:xfrm>
          <a:prstGeom prst="rect">
            <a:avLst/>
          </a:prstGeom>
        </p:spPr>
      </p:pic>
      <p:pic>
        <p:nvPicPr>
          <p:cNvPr id="22" name="Рисунок 21">
            <a:extLst>
              <a:ext uri="{FF2B5EF4-FFF2-40B4-BE49-F238E27FC236}">
                <a16:creationId xmlns:a16="http://schemas.microsoft.com/office/drawing/2014/main" id="{9DED2DC4-FB0B-B870-9B28-D042A17F9815}"/>
              </a:ext>
            </a:extLst>
          </p:cNvPr>
          <p:cNvPicPr>
            <a:picLocks noChangeAspect="1"/>
          </p:cNvPicPr>
          <p:nvPr/>
        </p:nvPicPr>
        <p:blipFill>
          <a:blip r:embed="rId2"/>
          <a:stretch>
            <a:fillRect/>
          </a:stretch>
        </p:blipFill>
        <p:spPr>
          <a:xfrm rot="7459605">
            <a:off x="3637348" y="2971419"/>
            <a:ext cx="515767" cy="1218089"/>
          </a:xfrm>
          <a:prstGeom prst="rect">
            <a:avLst/>
          </a:prstGeom>
        </p:spPr>
      </p:pic>
      <p:pic>
        <p:nvPicPr>
          <p:cNvPr id="24" name="Рисунок 23">
            <a:extLst>
              <a:ext uri="{FF2B5EF4-FFF2-40B4-BE49-F238E27FC236}">
                <a16:creationId xmlns:a16="http://schemas.microsoft.com/office/drawing/2014/main" id="{5D8A9688-37DA-6BA3-0B74-981F4E52384C}"/>
              </a:ext>
            </a:extLst>
          </p:cNvPr>
          <p:cNvPicPr>
            <a:picLocks noChangeAspect="1"/>
          </p:cNvPicPr>
          <p:nvPr/>
        </p:nvPicPr>
        <p:blipFill>
          <a:blip r:embed="rId7"/>
          <a:stretch>
            <a:fillRect/>
          </a:stretch>
        </p:blipFill>
        <p:spPr>
          <a:xfrm rot="2019358">
            <a:off x="4010635" y="4198257"/>
            <a:ext cx="1371719" cy="670618"/>
          </a:xfrm>
          <a:prstGeom prst="rect">
            <a:avLst/>
          </a:prstGeom>
        </p:spPr>
      </p:pic>
      <p:pic>
        <p:nvPicPr>
          <p:cNvPr id="25" name="Рисунок 24">
            <a:extLst>
              <a:ext uri="{FF2B5EF4-FFF2-40B4-BE49-F238E27FC236}">
                <a16:creationId xmlns:a16="http://schemas.microsoft.com/office/drawing/2014/main" id="{1E29959F-9FE8-FFCB-D43C-BB3AEAEA8F20}"/>
              </a:ext>
            </a:extLst>
          </p:cNvPr>
          <p:cNvPicPr>
            <a:picLocks noChangeAspect="1"/>
          </p:cNvPicPr>
          <p:nvPr/>
        </p:nvPicPr>
        <p:blipFill>
          <a:blip r:embed="rId7"/>
          <a:stretch>
            <a:fillRect/>
          </a:stretch>
        </p:blipFill>
        <p:spPr>
          <a:xfrm rot="2430553">
            <a:off x="4189915" y="3374922"/>
            <a:ext cx="1371719" cy="670618"/>
          </a:xfrm>
          <a:prstGeom prst="rect">
            <a:avLst/>
          </a:prstGeom>
        </p:spPr>
      </p:pic>
      <p:pic>
        <p:nvPicPr>
          <p:cNvPr id="26" name="Рисунок 25">
            <a:extLst>
              <a:ext uri="{FF2B5EF4-FFF2-40B4-BE49-F238E27FC236}">
                <a16:creationId xmlns:a16="http://schemas.microsoft.com/office/drawing/2014/main" id="{DAE7ACF1-2227-4604-1433-2209BE8916DD}"/>
              </a:ext>
            </a:extLst>
          </p:cNvPr>
          <p:cNvPicPr>
            <a:picLocks noChangeAspect="1"/>
          </p:cNvPicPr>
          <p:nvPr/>
        </p:nvPicPr>
        <p:blipFill>
          <a:blip r:embed="rId7"/>
          <a:stretch>
            <a:fillRect/>
          </a:stretch>
        </p:blipFill>
        <p:spPr>
          <a:xfrm rot="5095095">
            <a:off x="4904823" y="3567785"/>
            <a:ext cx="1371719" cy="670618"/>
          </a:xfrm>
          <a:prstGeom prst="rect">
            <a:avLst/>
          </a:prstGeom>
        </p:spPr>
      </p:pic>
      <p:pic>
        <p:nvPicPr>
          <p:cNvPr id="27" name="Рисунок 26">
            <a:extLst>
              <a:ext uri="{FF2B5EF4-FFF2-40B4-BE49-F238E27FC236}">
                <a16:creationId xmlns:a16="http://schemas.microsoft.com/office/drawing/2014/main" id="{A1682ECF-C4EC-D2CB-4526-6089FB33C145}"/>
              </a:ext>
            </a:extLst>
          </p:cNvPr>
          <p:cNvPicPr>
            <a:picLocks noChangeAspect="1"/>
          </p:cNvPicPr>
          <p:nvPr/>
        </p:nvPicPr>
        <p:blipFill>
          <a:blip r:embed="rId7"/>
          <a:stretch>
            <a:fillRect/>
          </a:stretch>
        </p:blipFill>
        <p:spPr>
          <a:xfrm rot="13326750">
            <a:off x="3534267" y="4653844"/>
            <a:ext cx="1371719" cy="670618"/>
          </a:xfrm>
          <a:prstGeom prst="rect">
            <a:avLst/>
          </a:prstGeom>
        </p:spPr>
      </p:pic>
      <p:pic>
        <p:nvPicPr>
          <p:cNvPr id="28" name="Рисунок 27">
            <a:extLst>
              <a:ext uri="{FF2B5EF4-FFF2-40B4-BE49-F238E27FC236}">
                <a16:creationId xmlns:a16="http://schemas.microsoft.com/office/drawing/2014/main" id="{B8275340-12B3-CE5E-E35B-3F692EE829C0}"/>
              </a:ext>
            </a:extLst>
          </p:cNvPr>
          <p:cNvPicPr>
            <a:picLocks noChangeAspect="1"/>
          </p:cNvPicPr>
          <p:nvPr/>
        </p:nvPicPr>
        <p:blipFill>
          <a:blip r:embed="rId8"/>
          <a:stretch>
            <a:fillRect/>
          </a:stretch>
        </p:blipFill>
        <p:spPr>
          <a:xfrm rot="3974416">
            <a:off x="35985" y="6367192"/>
            <a:ext cx="1374034" cy="481439"/>
          </a:xfrm>
          <a:prstGeom prst="rect">
            <a:avLst/>
          </a:prstGeom>
        </p:spPr>
      </p:pic>
      <p:pic>
        <p:nvPicPr>
          <p:cNvPr id="30" name="Рисунок 29">
            <a:extLst>
              <a:ext uri="{FF2B5EF4-FFF2-40B4-BE49-F238E27FC236}">
                <a16:creationId xmlns:a16="http://schemas.microsoft.com/office/drawing/2014/main" id="{811BE1FE-9994-C352-81E8-9EE1F523DCAB}"/>
              </a:ext>
            </a:extLst>
          </p:cNvPr>
          <p:cNvPicPr>
            <a:picLocks noChangeAspect="1"/>
          </p:cNvPicPr>
          <p:nvPr/>
        </p:nvPicPr>
        <p:blipFill>
          <a:blip r:embed="rId9"/>
          <a:stretch>
            <a:fillRect/>
          </a:stretch>
        </p:blipFill>
        <p:spPr>
          <a:xfrm rot="3777191">
            <a:off x="1420458" y="6325503"/>
            <a:ext cx="1371719" cy="475529"/>
          </a:xfrm>
          <a:prstGeom prst="rect">
            <a:avLst/>
          </a:prstGeom>
        </p:spPr>
      </p:pic>
      <p:pic>
        <p:nvPicPr>
          <p:cNvPr id="31" name="Рисунок 30">
            <a:extLst>
              <a:ext uri="{FF2B5EF4-FFF2-40B4-BE49-F238E27FC236}">
                <a16:creationId xmlns:a16="http://schemas.microsoft.com/office/drawing/2014/main" id="{E5104E93-A075-760B-CB8C-C89CD910D886}"/>
              </a:ext>
            </a:extLst>
          </p:cNvPr>
          <p:cNvPicPr>
            <a:picLocks noChangeAspect="1"/>
          </p:cNvPicPr>
          <p:nvPr/>
        </p:nvPicPr>
        <p:blipFill>
          <a:blip r:embed="rId9"/>
          <a:stretch>
            <a:fillRect/>
          </a:stretch>
        </p:blipFill>
        <p:spPr>
          <a:xfrm rot="3854844">
            <a:off x="727773" y="6297035"/>
            <a:ext cx="1371719" cy="475529"/>
          </a:xfrm>
          <a:prstGeom prst="rect">
            <a:avLst/>
          </a:prstGeom>
        </p:spPr>
      </p:pic>
      <p:pic>
        <p:nvPicPr>
          <p:cNvPr id="32" name="Рисунок 31">
            <a:extLst>
              <a:ext uri="{FF2B5EF4-FFF2-40B4-BE49-F238E27FC236}">
                <a16:creationId xmlns:a16="http://schemas.microsoft.com/office/drawing/2014/main" id="{EC512242-1664-D165-E483-6184B57840E4}"/>
              </a:ext>
            </a:extLst>
          </p:cNvPr>
          <p:cNvPicPr>
            <a:picLocks noChangeAspect="1"/>
          </p:cNvPicPr>
          <p:nvPr/>
        </p:nvPicPr>
        <p:blipFill>
          <a:blip r:embed="rId9"/>
          <a:stretch>
            <a:fillRect/>
          </a:stretch>
        </p:blipFill>
        <p:spPr>
          <a:xfrm rot="241583">
            <a:off x="973136" y="7303416"/>
            <a:ext cx="1371719" cy="475529"/>
          </a:xfrm>
          <a:prstGeom prst="rect">
            <a:avLst/>
          </a:prstGeom>
        </p:spPr>
      </p:pic>
      <p:pic>
        <p:nvPicPr>
          <p:cNvPr id="33" name="Рисунок 32">
            <a:extLst>
              <a:ext uri="{FF2B5EF4-FFF2-40B4-BE49-F238E27FC236}">
                <a16:creationId xmlns:a16="http://schemas.microsoft.com/office/drawing/2014/main" id="{FE7DD168-63B1-4A2C-6318-7362A7E1B78F}"/>
              </a:ext>
            </a:extLst>
          </p:cNvPr>
          <p:cNvPicPr>
            <a:picLocks noChangeAspect="1"/>
          </p:cNvPicPr>
          <p:nvPr/>
        </p:nvPicPr>
        <p:blipFill>
          <a:blip r:embed="rId9"/>
          <a:stretch>
            <a:fillRect/>
          </a:stretch>
        </p:blipFill>
        <p:spPr>
          <a:xfrm rot="1908081">
            <a:off x="497059" y="7653681"/>
            <a:ext cx="1178530" cy="408557"/>
          </a:xfrm>
          <a:prstGeom prst="rect">
            <a:avLst/>
          </a:prstGeom>
        </p:spPr>
      </p:pic>
      <p:pic>
        <p:nvPicPr>
          <p:cNvPr id="34" name="Рисунок 33">
            <a:extLst>
              <a:ext uri="{FF2B5EF4-FFF2-40B4-BE49-F238E27FC236}">
                <a16:creationId xmlns:a16="http://schemas.microsoft.com/office/drawing/2014/main" id="{1C4B0D5C-C67D-EB7E-A9AE-B6185C65116A}"/>
              </a:ext>
            </a:extLst>
          </p:cNvPr>
          <p:cNvPicPr>
            <a:picLocks noChangeAspect="1"/>
          </p:cNvPicPr>
          <p:nvPr/>
        </p:nvPicPr>
        <p:blipFill>
          <a:blip r:embed="rId10"/>
          <a:stretch>
            <a:fillRect/>
          </a:stretch>
        </p:blipFill>
        <p:spPr>
          <a:xfrm rot="19065390">
            <a:off x="3557239" y="8592817"/>
            <a:ext cx="481401" cy="1109399"/>
          </a:xfrm>
          <a:prstGeom prst="rect">
            <a:avLst/>
          </a:prstGeom>
        </p:spPr>
      </p:pic>
      <p:pic>
        <p:nvPicPr>
          <p:cNvPr id="37" name="Рисунок 36">
            <a:extLst>
              <a:ext uri="{FF2B5EF4-FFF2-40B4-BE49-F238E27FC236}">
                <a16:creationId xmlns:a16="http://schemas.microsoft.com/office/drawing/2014/main" id="{1C181BE6-D6A5-9E4F-9D2F-9CBACF1DC021}"/>
              </a:ext>
            </a:extLst>
          </p:cNvPr>
          <p:cNvPicPr>
            <a:picLocks noChangeAspect="1"/>
          </p:cNvPicPr>
          <p:nvPr/>
        </p:nvPicPr>
        <p:blipFill>
          <a:blip r:embed="rId11"/>
          <a:stretch>
            <a:fillRect/>
          </a:stretch>
        </p:blipFill>
        <p:spPr>
          <a:xfrm>
            <a:off x="4033932" y="8501946"/>
            <a:ext cx="1109568" cy="1152244"/>
          </a:xfrm>
          <a:prstGeom prst="rect">
            <a:avLst/>
          </a:prstGeom>
        </p:spPr>
      </p:pic>
      <p:pic>
        <p:nvPicPr>
          <p:cNvPr id="38" name="Рисунок 37">
            <a:extLst>
              <a:ext uri="{FF2B5EF4-FFF2-40B4-BE49-F238E27FC236}">
                <a16:creationId xmlns:a16="http://schemas.microsoft.com/office/drawing/2014/main" id="{5DC7F77F-D090-4225-6634-CDBFFD9DCF5F}"/>
              </a:ext>
            </a:extLst>
          </p:cNvPr>
          <p:cNvPicPr>
            <a:picLocks noChangeAspect="1"/>
          </p:cNvPicPr>
          <p:nvPr/>
        </p:nvPicPr>
        <p:blipFill>
          <a:blip r:embed="rId11"/>
          <a:stretch>
            <a:fillRect/>
          </a:stretch>
        </p:blipFill>
        <p:spPr>
          <a:xfrm>
            <a:off x="3429000" y="9507170"/>
            <a:ext cx="1109568" cy="1152244"/>
          </a:xfrm>
          <a:prstGeom prst="rect">
            <a:avLst/>
          </a:prstGeom>
        </p:spPr>
      </p:pic>
      <p:pic>
        <p:nvPicPr>
          <p:cNvPr id="39" name="Рисунок 38">
            <a:extLst>
              <a:ext uri="{FF2B5EF4-FFF2-40B4-BE49-F238E27FC236}">
                <a16:creationId xmlns:a16="http://schemas.microsoft.com/office/drawing/2014/main" id="{36C3B592-0514-C7F1-4EF6-C24A9EA2E9A6}"/>
              </a:ext>
            </a:extLst>
          </p:cNvPr>
          <p:cNvPicPr>
            <a:picLocks noChangeAspect="1"/>
          </p:cNvPicPr>
          <p:nvPr/>
        </p:nvPicPr>
        <p:blipFill>
          <a:blip r:embed="rId11"/>
          <a:stretch>
            <a:fillRect/>
          </a:stretch>
        </p:blipFill>
        <p:spPr>
          <a:xfrm rot="3183746">
            <a:off x="4716330" y="8717520"/>
            <a:ext cx="1109568" cy="1152244"/>
          </a:xfrm>
          <a:prstGeom prst="rect">
            <a:avLst/>
          </a:prstGeom>
        </p:spPr>
      </p:pic>
      <p:pic>
        <p:nvPicPr>
          <p:cNvPr id="40" name="Рисунок 39">
            <a:extLst>
              <a:ext uri="{FF2B5EF4-FFF2-40B4-BE49-F238E27FC236}">
                <a16:creationId xmlns:a16="http://schemas.microsoft.com/office/drawing/2014/main" id="{CFC41790-E03D-E467-860F-9CF14D0E8443}"/>
              </a:ext>
            </a:extLst>
          </p:cNvPr>
          <p:cNvPicPr>
            <a:picLocks noChangeAspect="1"/>
          </p:cNvPicPr>
          <p:nvPr/>
        </p:nvPicPr>
        <p:blipFill>
          <a:blip r:embed="rId11"/>
          <a:stretch>
            <a:fillRect/>
          </a:stretch>
        </p:blipFill>
        <p:spPr>
          <a:xfrm>
            <a:off x="4074866" y="9358182"/>
            <a:ext cx="1109568" cy="1152244"/>
          </a:xfrm>
          <a:prstGeom prst="rect">
            <a:avLst/>
          </a:prstGeom>
        </p:spPr>
      </p:pic>
      <p:sp>
        <p:nvSpPr>
          <p:cNvPr id="41" name="TextBox 40">
            <a:extLst>
              <a:ext uri="{FF2B5EF4-FFF2-40B4-BE49-F238E27FC236}">
                <a16:creationId xmlns:a16="http://schemas.microsoft.com/office/drawing/2014/main" id="{373E30F8-5FFF-54C9-7CE6-5DFE4AFD9C67}"/>
              </a:ext>
            </a:extLst>
          </p:cNvPr>
          <p:cNvSpPr txBox="1"/>
          <p:nvPr/>
        </p:nvSpPr>
        <p:spPr>
          <a:xfrm>
            <a:off x="417786" y="10815145"/>
            <a:ext cx="1811714" cy="369332"/>
          </a:xfrm>
          <a:prstGeom prst="rect">
            <a:avLst/>
          </a:prstGeom>
          <a:noFill/>
        </p:spPr>
        <p:txBody>
          <a:bodyPr wrap="none" rtlCol="0">
            <a:spAutoFit/>
          </a:bodyPr>
          <a:lstStyle/>
          <a:p>
            <a:r>
              <a:rPr lang="ru-RU" dirty="0"/>
              <a:t>Фишки для игры</a:t>
            </a:r>
          </a:p>
        </p:txBody>
      </p:sp>
    </p:spTree>
    <p:extLst>
      <p:ext uri="{BB962C8B-B14F-4D97-AF65-F5344CB8AC3E}">
        <p14:creationId xmlns:p14="http://schemas.microsoft.com/office/powerpoint/2010/main" val="216330222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1059</TotalTime>
  <Words>275</Words>
  <Application>Microsoft Office PowerPoint</Application>
  <PresentationFormat>Широкоэкранный</PresentationFormat>
  <Paragraphs>122</Paragraphs>
  <Slides>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vt:i4>
      </vt:variant>
    </vt:vector>
  </HeadingPairs>
  <TitlesOfParts>
    <vt:vector size="9" baseType="lpstr">
      <vt:lpstr>Arial</vt:lpstr>
      <vt:lpstr>Arial Black</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Олеся Ачитаева</dc:creator>
  <cp:lastModifiedBy>Олеся Ачитаева</cp:lastModifiedBy>
  <cp:revision>8</cp:revision>
  <dcterms:created xsi:type="dcterms:W3CDTF">2026-02-19T07:27:16Z</dcterms:created>
  <dcterms:modified xsi:type="dcterms:W3CDTF">2026-03-12T15:23:05Z</dcterms:modified>
</cp:coreProperties>
</file>